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8" r:id="rId2"/>
    <p:sldId id="256" r:id="rId3"/>
    <p:sldId id="262" r:id="rId4"/>
    <p:sldId id="263" r:id="rId5"/>
    <p:sldId id="286" r:id="rId6"/>
    <p:sldId id="287" r:id="rId7"/>
    <p:sldId id="288" r:id="rId8"/>
    <p:sldId id="291" r:id="rId9"/>
    <p:sldId id="293" r:id="rId10"/>
    <p:sldId id="292" r:id="rId11"/>
    <p:sldId id="264" r:id="rId12"/>
    <p:sldId id="265" r:id="rId13"/>
    <p:sldId id="273" r:id="rId14"/>
    <p:sldId id="295" r:id="rId15"/>
    <p:sldId id="296" r:id="rId16"/>
    <p:sldId id="297" r:id="rId17"/>
    <p:sldId id="298" r:id="rId18"/>
    <p:sldId id="283" r:id="rId19"/>
    <p:sldId id="280" r:id="rId20"/>
    <p:sldId id="302" r:id="rId21"/>
    <p:sldId id="301" r:id="rId22"/>
    <p:sldId id="30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CF0A00-51CA-46F2-BE9F-B4C0FD1B09FC}">
          <p14:sldIdLst>
            <p14:sldId id="258"/>
            <p14:sldId id="256"/>
            <p14:sldId id="262"/>
            <p14:sldId id="263"/>
            <p14:sldId id="286"/>
            <p14:sldId id="287"/>
            <p14:sldId id="288"/>
            <p14:sldId id="291"/>
            <p14:sldId id="293"/>
            <p14:sldId id="292"/>
            <p14:sldId id="264"/>
            <p14:sldId id="265"/>
            <p14:sldId id="273"/>
            <p14:sldId id="295"/>
            <p14:sldId id="296"/>
            <p14:sldId id="297"/>
            <p14:sldId id="298"/>
            <p14:sldId id="283"/>
            <p14:sldId id="280"/>
            <p14:sldId id="302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BC1C1C"/>
    <a:srgbClr val="EA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7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20.png"/><Relationship Id="rId4" Type="http://schemas.openxmlformats.org/officeDocument/2006/relationships/image" Target="../media/image47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20.png"/><Relationship Id="rId4" Type="http://schemas.openxmlformats.org/officeDocument/2006/relationships/image" Target="../media/image4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3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7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20.png"/><Relationship Id="rId4" Type="http://schemas.openxmlformats.org/officeDocument/2006/relationships/image" Target="../media/image47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8.svg"/><Relationship Id="rId5" Type="http://schemas.openxmlformats.org/officeDocument/2006/relationships/image" Target="../media/image20.png"/><Relationship Id="rId4" Type="http://schemas.openxmlformats.org/officeDocument/2006/relationships/image" Target="../media/image4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3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31300F-E9D0-4EEB-8EFA-3BAE485E047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2BA476-8375-4B4B-AF56-3E6825E642A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Programmed to assist users</a:t>
          </a:r>
          <a:endParaRPr lang="en-US"/>
        </a:p>
      </dgm:t>
    </dgm:pt>
    <dgm:pt modelId="{0D9038DA-5614-4447-BBC1-A4E8C5330CB7}" type="parTrans" cxnId="{2BA010EC-1779-4DDF-85A2-AED66AD873C3}">
      <dgm:prSet/>
      <dgm:spPr/>
      <dgm:t>
        <a:bodyPr/>
        <a:lstStyle/>
        <a:p>
          <a:endParaRPr lang="en-US"/>
        </a:p>
      </dgm:t>
    </dgm:pt>
    <dgm:pt modelId="{9232B957-C2CB-430A-811D-7109184D616F}" type="sibTrans" cxnId="{2BA010EC-1779-4DDF-85A2-AED66AD873C3}">
      <dgm:prSet/>
      <dgm:spPr/>
      <dgm:t>
        <a:bodyPr/>
        <a:lstStyle/>
        <a:p>
          <a:endParaRPr lang="en-US"/>
        </a:p>
      </dgm:t>
    </dgm:pt>
    <dgm:pt modelId="{66B0E151-CB1E-46DE-AD8D-2B5D8F6147A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Commonly found in smart devices, phones, computers </a:t>
          </a:r>
          <a:r>
            <a:rPr lang="en-IN"/>
            <a:t>and homes</a:t>
          </a:r>
        </a:p>
      </dgm:t>
    </dgm:pt>
    <dgm:pt modelId="{9A37ABE4-272A-4537-B7BF-B46852D74708}" type="parTrans" cxnId="{FF0CE536-2F1A-462C-AB48-6C53262B1CFA}">
      <dgm:prSet/>
      <dgm:spPr/>
      <dgm:t>
        <a:bodyPr/>
        <a:lstStyle/>
        <a:p>
          <a:endParaRPr lang="en-US"/>
        </a:p>
      </dgm:t>
    </dgm:pt>
    <dgm:pt modelId="{EA4DF718-543B-4D52-BD0A-C1A46375F3F3}" type="sibTrans" cxnId="{FF0CE536-2F1A-462C-AB48-6C53262B1CFA}">
      <dgm:prSet/>
      <dgm:spPr/>
      <dgm:t>
        <a:bodyPr/>
        <a:lstStyle/>
        <a:p>
          <a:endParaRPr lang="en-US"/>
        </a:p>
      </dgm:t>
    </dgm:pt>
    <dgm:pt modelId="{3AA97A76-0B23-4D89-86D0-59779B80FD8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Capable of performing a diverse range of functions</a:t>
          </a:r>
          <a:endParaRPr lang="en-US"/>
        </a:p>
      </dgm:t>
    </dgm:pt>
    <dgm:pt modelId="{9C72A30E-D613-4C98-8919-9DA3D6F42860}" type="parTrans" cxnId="{D4A0FD41-1DB6-4373-90EB-26CECE2F0E5C}">
      <dgm:prSet/>
      <dgm:spPr/>
      <dgm:t>
        <a:bodyPr/>
        <a:lstStyle/>
        <a:p>
          <a:endParaRPr lang="en-US"/>
        </a:p>
      </dgm:t>
    </dgm:pt>
    <dgm:pt modelId="{12B3B28C-FABC-4BD9-85A9-0D4CFE536869}" type="sibTrans" cxnId="{D4A0FD41-1DB6-4373-90EB-26CECE2F0E5C}">
      <dgm:prSet/>
      <dgm:spPr/>
      <dgm:t>
        <a:bodyPr/>
        <a:lstStyle/>
        <a:p>
          <a:endParaRPr lang="en-US"/>
        </a:p>
      </dgm:t>
    </dgm:pt>
    <dgm:pt modelId="{623CCC69-B3C1-4306-8338-0A0F6ADD66B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Playing Music, Scheduling appointments, and setting reminders.</a:t>
          </a:r>
          <a:endParaRPr lang="en-US"/>
        </a:p>
      </dgm:t>
    </dgm:pt>
    <dgm:pt modelId="{D4C97B4D-9741-45B2-A763-BA65A2E1A37B}" type="parTrans" cxnId="{4274EB42-1924-406E-8747-8AACEF527AA2}">
      <dgm:prSet/>
      <dgm:spPr/>
      <dgm:t>
        <a:bodyPr/>
        <a:lstStyle/>
        <a:p>
          <a:endParaRPr lang="en-US"/>
        </a:p>
      </dgm:t>
    </dgm:pt>
    <dgm:pt modelId="{88EA0AB9-8D38-4B16-9940-0C6B1F7548E7}" type="sibTrans" cxnId="{4274EB42-1924-406E-8747-8AACEF527AA2}">
      <dgm:prSet/>
      <dgm:spPr/>
      <dgm:t>
        <a:bodyPr/>
        <a:lstStyle/>
        <a:p>
          <a:endParaRPr lang="en-US"/>
        </a:p>
      </dgm:t>
    </dgm:pt>
    <dgm:pt modelId="{2325EFD3-CB8B-4F70-BCCD-0347A8322786}" type="pres">
      <dgm:prSet presAssocID="{9231300F-E9D0-4EEB-8EFA-3BAE485E047E}" presName="root" presStyleCnt="0">
        <dgm:presLayoutVars>
          <dgm:dir/>
          <dgm:resizeHandles val="exact"/>
        </dgm:presLayoutVars>
      </dgm:prSet>
      <dgm:spPr/>
    </dgm:pt>
    <dgm:pt modelId="{0E65595F-4BBA-46F2-9D16-B91AFBB55117}" type="pres">
      <dgm:prSet presAssocID="{672BA476-8375-4B4B-AF56-3E6825E642A2}" presName="compNode" presStyleCnt="0"/>
      <dgm:spPr/>
    </dgm:pt>
    <dgm:pt modelId="{CF967F6A-1682-41C1-9D5E-6D0D612BD16B}" type="pres">
      <dgm:prSet presAssocID="{672BA476-8375-4B4B-AF56-3E6825E642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4CAFE25-7A15-4F25-862E-83289D6E6A36}" type="pres">
      <dgm:prSet presAssocID="{672BA476-8375-4B4B-AF56-3E6825E642A2}" presName="spaceRect" presStyleCnt="0"/>
      <dgm:spPr/>
    </dgm:pt>
    <dgm:pt modelId="{51F382D4-417B-4EE9-A73B-015006815B56}" type="pres">
      <dgm:prSet presAssocID="{672BA476-8375-4B4B-AF56-3E6825E642A2}" presName="textRect" presStyleLbl="revTx" presStyleIdx="0" presStyleCnt="4">
        <dgm:presLayoutVars>
          <dgm:chMax val="1"/>
          <dgm:chPref val="1"/>
        </dgm:presLayoutVars>
      </dgm:prSet>
      <dgm:spPr/>
    </dgm:pt>
    <dgm:pt modelId="{91191322-194A-4075-95D8-B41EB1D867DA}" type="pres">
      <dgm:prSet presAssocID="{9232B957-C2CB-430A-811D-7109184D616F}" presName="sibTrans" presStyleCnt="0"/>
      <dgm:spPr/>
    </dgm:pt>
    <dgm:pt modelId="{BADF4D07-773F-425E-A120-FC03C2994F8F}" type="pres">
      <dgm:prSet presAssocID="{66B0E151-CB1E-46DE-AD8D-2B5D8F6147A8}" presName="compNode" presStyleCnt="0"/>
      <dgm:spPr/>
    </dgm:pt>
    <dgm:pt modelId="{09ADE118-907D-41D5-B550-D5CFCF641A61}" type="pres">
      <dgm:prSet presAssocID="{66B0E151-CB1E-46DE-AD8D-2B5D8F6147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AD3AD71-C16E-4F77-8FCF-2165A52865A7}" type="pres">
      <dgm:prSet presAssocID="{66B0E151-CB1E-46DE-AD8D-2B5D8F6147A8}" presName="spaceRect" presStyleCnt="0"/>
      <dgm:spPr/>
    </dgm:pt>
    <dgm:pt modelId="{99120308-A06B-407D-A0CB-D420ADA683BC}" type="pres">
      <dgm:prSet presAssocID="{66B0E151-CB1E-46DE-AD8D-2B5D8F6147A8}" presName="textRect" presStyleLbl="revTx" presStyleIdx="1" presStyleCnt="4">
        <dgm:presLayoutVars>
          <dgm:chMax val="1"/>
          <dgm:chPref val="1"/>
        </dgm:presLayoutVars>
      </dgm:prSet>
      <dgm:spPr/>
    </dgm:pt>
    <dgm:pt modelId="{246F9D54-3AB7-4B40-A08C-C9D2FC8A8957}" type="pres">
      <dgm:prSet presAssocID="{EA4DF718-543B-4D52-BD0A-C1A46375F3F3}" presName="sibTrans" presStyleCnt="0"/>
      <dgm:spPr/>
    </dgm:pt>
    <dgm:pt modelId="{FE7E405F-9AF1-48E4-A5FB-9929FC46746A}" type="pres">
      <dgm:prSet presAssocID="{3AA97A76-0B23-4D89-86D0-59779B80FD8B}" presName="compNode" presStyleCnt="0"/>
      <dgm:spPr/>
    </dgm:pt>
    <dgm:pt modelId="{0BF4DA78-8692-4F56-A90D-DF3210D263F7}" type="pres">
      <dgm:prSet presAssocID="{3AA97A76-0B23-4D89-86D0-59779B80FD8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05D0540-E4EB-4F0D-85EE-1D9EDDD8692A}" type="pres">
      <dgm:prSet presAssocID="{3AA97A76-0B23-4D89-86D0-59779B80FD8B}" presName="spaceRect" presStyleCnt="0"/>
      <dgm:spPr/>
    </dgm:pt>
    <dgm:pt modelId="{04C36E49-12B1-4FBA-B394-76C2FE54BCC3}" type="pres">
      <dgm:prSet presAssocID="{3AA97A76-0B23-4D89-86D0-59779B80FD8B}" presName="textRect" presStyleLbl="revTx" presStyleIdx="2" presStyleCnt="4">
        <dgm:presLayoutVars>
          <dgm:chMax val="1"/>
          <dgm:chPref val="1"/>
        </dgm:presLayoutVars>
      </dgm:prSet>
      <dgm:spPr/>
    </dgm:pt>
    <dgm:pt modelId="{588C7841-39B7-4A07-8F1C-BF3CE99A6AB8}" type="pres">
      <dgm:prSet presAssocID="{12B3B28C-FABC-4BD9-85A9-0D4CFE536869}" presName="sibTrans" presStyleCnt="0"/>
      <dgm:spPr/>
    </dgm:pt>
    <dgm:pt modelId="{6934DB01-7222-44BD-8A31-B97F9F2AB34E}" type="pres">
      <dgm:prSet presAssocID="{623CCC69-B3C1-4306-8338-0A0F6ADD66B3}" presName="compNode" presStyleCnt="0"/>
      <dgm:spPr/>
    </dgm:pt>
    <dgm:pt modelId="{32CC1E01-5A3B-4E70-9E33-853B551860D6}" type="pres">
      <dgm:prSet presAssocID="{623CCC69-B3C1-4306-8338-0A0F6ADD66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ing"/>
        </a:ext>
      </dgm:extLst>
    </dgm:pt>
    <dgm:pt modelId="{CFF4ADBD-2025-4758-9FCA-E73F953ABF7B}" type="pres">
      <dgm:prSet presAssocID="{623CCC69-B3C1-4306-8338-0A0F6ADD66B3}" presName="spaceRect" presStyleCnt="0"/>
      <dgm:spPr/>
    </dgm:pt>
    <dgm:pt modelId="{20DF4677-7822-407D-AEBE-B6B830F7061F}" type="pres">
      <dgm:prSet presAssocID="{623CCC69-B3C1-4306-8338-0A0F6ADD66B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ECC801-8EDB-4F2F-AE7A-58FC410493A0}" type="presOf" srcId="{9231300F-E9D0-4EEB-8EFA-3BAE485E047E}" destId="{2325EFD3-CB8B-4F70-BCCD-0347A8322786}" srcOrd="0" destOrd="0" presId="urn:microsoft.com/office/officeart/2018/2/layout/IconLabelList"/>
    <dgm:cxn modelId="{FF0CE536-2F1A-462C-AB48-6C53262B1CFA}" srcId="{9231300F-E9D0-4EEB-8EFA-3BAE485E047E}" destId="{66B0E151-CB1E-46DE-AD8D-2B5D8F6147A8}" srcOrd="1" destOrd="0" parTransId="{9A37ABE4-272A-4537-B7BF-B46852D74708}" sibTransId="{EA4DF718-543B-4D52-BD0A-C1A46375F3F3}"/>
    <dgm:cxn modelId="{D4A0FD41-1DB6-4373-90EB-26CECE2F0E5C}" srcId="{9231300F-E9D0-4EEB-8EFA-3BAE485E047E}" destId="{3AA97A76-0B23-4D89-86D0-59779B80FD8B}" srcOrd="2" destOrd="0" parTransId="{9C72A30E-D613-4C98-8919-9DA3D6F42860}" sibTransId="{12B3B28C-FABC-4BD9-85A9-0D4CFE536869}"/>
    <dgm:cxn modelId="{4274EB42-1924-406E-8747-8AACEF527AA2}" srcId="{9231300F-E9D0-4EEB-8EFA-3BAE485E047E}" destId="{623CCC69-B3C1-4306-8338-0A0F6ADD66B3}" srcOrd="3" destOrd="0" parTransId="{D4C97B4D-9741-45B2-A763-BA65A2E1A37B}" sibTransId="{88EA0AB9-8D38-4B16-9940-0C6B1F7548E7}"/>
    <dgm:cxn modelId="{4CC40646-36E0-47CB-ABA8-5F6B2DBE9EDE}" type="presOf" srcId="{623CCC69-B3C1-4306-8338-0A0F6ADD66B3}" destId="{20DF4677-7822-407D-AEBE-B6B830F7061F}" srcOrd="0" destOrd="0" presId="urn:microsoft.com/office/officeart/2018/2/layout/IconLabelList"/>
    <dgm:cxn modelId="{DCFF6249-FAA5-4785-A3F2-11F3E03612F7}" type="presOf" srcId="{66B0E151-CB1E-46DE-AD8D-2B5D8F6147A8}" destId="{99120308-A06B-407D-A0CB-D420ADA683BC}" srcOrd="0" destOrd="0" presId="urn:microsoft.com/office/officeart/2018/2/layout/IconLabelList"/>
    <dgm:cxn modelId="{F4955C76-253E-4962-BCC9-4A5FDE4DFCAB}" type="presOf" srcId="{3AA97A76-0B23-4D89-86D0-59779B80FD8B}" destId="{04C36E49-12B1-4FBA-B394-76C2FE54BCC3}" srcOrd="0" destOrd="0" presId="urn:microsoft.com/office/officeart/2018/2/layout/IconLabelList"/>
    <dgm:cxn modelId="{ED0DBCCC-D0E8-4327-8C6F-D7C9C0B9E6E5}" type="presOf" srcId="{672BA476-8375-4B4B-AF56-3E6825E642A2}" destId="{51F382D4-417B-4EE9-A73B-015006815B56}" srcOrd="0" destOrd="0" presId="urn:microsoft.com/office/officeart/2018/2/layout/IconLabelList"/>
    <dgm:cxn modelId="{2BA010EC-1779-4DDF-85A2-AED66AD873C3}" srcId="{9231300F-E9D0-4EEB-8EFA-3BAE485E047E}" destId="{672BA476-8375-4B4B-AF56-3E6825E642A2}" srcOrd="0" destOrd="0" parTransId="{0D9038DA-5614-4447-BBC1-A4E8C5330CB7}" sibTransId="{9232B957-C2CB-430A-811D-7109184D616F}"/>
    <dgm:cxn modelId="{A09087CD-4DBE-4067-ABBD-D251CBFC8805}" type="presParOf" srcId="{2325EFD3-CB8B-4F70-BCCD-0347A8322786}" destId="{0E65595F-4BBA-46F2-9D16-B91AFBB55117}" srcOrd="0" destOrd="0" presId="urn:microsoft.com/office/officeart/2018/2/layout/IconLabelList"/>
    <dgm:cxn modelId="{A7ED112C-4ED1-43A8-9BEB-5F6E5BCC8E9B}" type="presParOf" srcId="{0E65595F-4BBA-46F2-9D16-B91AFBB55117}" destId="{CF967F6A-1682-41C1-9D5E-6D0D612BD16B}" srcOrd="0" destOrd="0" presId="urn:microsoft.com/office/officeart/2018/2/layout/IconLabelList"/>
    <dgm:cxn modelId="{0663464A-B481-491F-8EA5-6F71B5BB76FF}" type="presParOf" srcId="{0E65595F-4BBA-46F2-9D16-B91AFBB55117}" destId="{74CAFE25-7A15-4F25-862E-83289D6E6A36}" srcOrd="1" destOrd="0" presId="urn:microsoft.com/office/officeart/2018/2/layout/IconLabelList"/>
    <dgm:cxn modelId="{483D9D26-D2DB-44D8-BADC-C84C83DD41F5}" type="presParOf" srcId="{0E65595F-4BBA-46F2-9D16-B91AFBB55117}" destId="{51F382D4-417B-4EE9-A73B-015006815B56}" srcOrd="2" destOrd="0" presId="urn:microsoft.com/office/officeart/2018/2/layout/IconLabelList"/>
    <dgm:cxn modelId="{2305E937-36DE-4F3E-A64F-13696039DA3D}" type="presParOf" srcId="{2325EFD3-CB8B-4F70-BCCD-0347A8322786}" destId="{91191322-194A-4075-95D8-B41EB1D867DA}" srcOrd="1" destOrd="0" presId="urn:microsoft.com/office/officeart/2018/2/layout/IconLabelList"/>
    <dgm:cxn modelId="{6D4F323B-7A23-4DC3-BEC5-F2C5284FB255}" type="presParOf" srcId="{2325EFD3-CB8B-4F70-BCCD-0347A8322786}" destId="{BADF4D07-773F-425E-A120-FC03C2994F8F}" srcOrd="2" destOrd="0" presId="urn:microsoft.com/office/officeart/2018/2/layout/IconLabelList"/>
    <dgm:cxn modelId="{E6045F0D-A0A1-4526-B959-1A189944E585}" type="presParOf" srcId="{BADF4D07-773F-425E-A120-FC03C2994F8F}" destId="{09ADE118-907D-41D5-B550-D5CFCF641A61}" srcOrd="0" destOrd="0" presId="urn:microsoft.com/office/officeart/2018/2/layout/IconLabelList"/>
    <dgm:cxn modelId="{E2B6E37D-5E51-4BD1-A988-B6CBB27C4B0B}" type="presParOf" srcId="{BADF4D07-773F-425E-A120-FC03C2994F8F}" destId="{6AD3AD71-C16E-4F77-8FCF-2165A52865A7}" srcOrd="1" destOrd="0" presId="urn:microsoft.com/office/officeart/2018/2/layout/IconLabelList"/>
    <dgm:cxn modelId="{77928D24-E68F-4A65-AEE3-9C1CFAE80F52}" type="presParOf" srcId="{BADF4D07-773F-425E-A120-FC03C2994F8F}" destId="{99120308-A06B-407D-A0CB-D420ADA683BC}" srcOrd="2" destOrd="0" presId="urn:microsoft.com/office/officeart/2018/2/layout/IconLabelList"/>
    <dgm:cxn modelId="{637DB409-F4A2-4807-99AC-09D4EBFC4620}" type="presParOf" srcId="{2325EFD3-CB8B-4F70-BCCD-0347A8322786}" destId="{246F9D54-3AB7-4B40-A08C-C9D2FC8A8957}" srcOrd="3" destOrd="0" presId="urn:microsoft.com/office/officeart/2018/2/layout/IconLabelList"/>
    <dgm:cxn modelId="{253AD6FF-392D-49AA-ABC2-9F48631FF27E}" type="presParOf" srcId="{2325EFD3-CB8B-4F70-BCCD-0347A8322786}" destId="{FE7E405F-9AF1-48E4-A5FB-9929FC46746A}" srcOrd="4" destOrd="0" presId="urn:microsoft.com/office/officeart/2018/2/layout/IconLabelList"/>
    <dgm:cxn modelId="{0492831F-A664-4E56-9FB1-027C1B5516C1}" type="presParOf" srcId="{FE7E405F-9AF1-48E4-A5FB-9929FC46746A}" destId="{0BF4DA78-8692-4F56-A90D-DF3210D263F7}" srcOrd="0" destOrd="0" presId="urn:microsoft.com/office/officeart/2018/2/layout/IconLabelList"/>
    <dgm:cxn modelId="{B7CDECCF-5568-4B04-8310-D67EA069C5CF}" type="presParOf" srcId="{FE7E405F-9AF1-48E4-A5FB-9929FC46746A}" destId="{C05D0540-E4EB-4F0D-85EE-1D9EDDD8692A}" srcOrd="1" destOrd="0" presId="urn:microsoft.com/office/officeart/2018/2/layout/IconLabelList"/>
    <dgm:cxn modelId="{0A3310EE-1F83-4FAD-841A-893AA27BEFED}" type="presParOf" srcId="{FE7E405F-9AF1-48E4-A5FB-9929FC46746A}" destId="{04C36E49-12B1-4FBA-B394-76C2FE54BCC3}" srcOrd="2" destOrd="0" presId="urn:microsoft.com/office/officeart/2018/2/layout/IconLabelList"/>
    <dgm:cxn modelId="{977D0335-9717-4C21-AE92-74A08CF4B402}" type="presParOf" srcId="{2325EFD3-CB8B-4F70-BCCD-0347A8322786}" destId="{588C7841-39B7-4A07-8F1C-BF3CE99A6AB8}" srcOrd="5" destOrd="0" presId="urn:microsoft.com/office/officeart/2018/2/layout/IconLabelList"/>
    <dgm:cxn modelId="{AD7F0113-A220-48FB-8BAA-D8959E32AC73}" type="presParOf" srcId="{2325EFD3-CB8B-4F70-BCCD-0347A8322786}" destId="{6934DB01-7222-44BD-8A31-B97F9F2AB34E}" srcOrd="6" destOrd="0" presId="urn:microsoft.com/office/officeart/2018/2/layout/IconLabelList"/>
    <dgm:cxn modelId="{298A6A70-75A6-4EE9-9297-ED8FB9107785}" type="presParOf" srcId="{6934DB01-7222-44BD-8A31-B97F9F2AB34E}" destId="{32CC1E01-5A3B-4E70-9E33-853B551860D6}" srcOrd="0" destOrd="0" presId="urn:microsoft.com/office/officeart/2018/2/layout/IconLabelList"/>
    <dgm:cxn modelId="{F372A656-13B6-4F63-94F2-A3D93E3C86AE}" type="presParOf" srcId="{6934DB01-7222-44BD-8A31-B97F9F2AB34E}" destId="{CFF4ADBD-2025-4758-9FCA-E73F953ABF7B}" srcOrd="1" destOrd="0" presId="urn:microsoft.com/office/officeart/2018/2/layout/IconLabelList"/>
    <dgm:cxn modelId="{0106DF62-7280-4025-BD6B-D4E6CB2A863A}" type="presParOf" srcId="{6934DB01-7222-44BD-8A31-B97F9F2AB34E}" destId="{20DF4677-7822-407D-AEBE-B6B830F7061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F609D2-1C97-4376-9553-09F4DC6357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079DE5-AE90-47A4-AA99-6AE41C278C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Cleaning up of sentence</a:t>
          </a:r>
          <a:endParaRPr lang="en-US"/>
        </a:p>
      </dgm:t>
    </dgm:pt>
    <dgm:pt modelId="{0A58DC59-74A8-4007-85E4-3FF8C21EE16B}" type="parTrans" cxnId="{B6E39B2A-5FD1-40E7-A81E-5FBF6D8C2E84}">
      <dgm:prSet/>
      <dgm:spPr/>
      <dgm:t>
        <a:bodyPr/>
        <a:lstStyle/>
        <a:p>
          <a:endParaRPr lang="en-US"/>
        </a:p>
      </dgm:t>
    </dgm:pt>
    <dgm:pt modelId="{C0A3C440-2E60-4152-B5C2-A9CDD07CBC3B}" type="sibTrans" cxnId="{B6E39B2A-5FD1-40E7-A81E-5FBF6D8C2E84}">
      <dgm:prSet/>
      <dgm:spPr/>
      <dgm:t>
        <a:bodyPr/>
        <a:lstStyle/>
        <a:p>
          <a:endParaRPr lang="en-US"/>
        </a:p>
      </dgm:t>
    </dgm:pt>
    <dgm:pt modelId="{0D0E3E19-84F7-41D9-A4DC-71AF31392D6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Bags of words</a:t>
          </a:r>
          <a:endParaRPr lang="en-US"/>
        </a:p>
      </dgm:t>
    </dgm:pt>
    <dgm:pt modelId="{87ABD569-3C5E-48DF-8601-306660EC7BE0}" type="parTrans" cxnId="{733A334F-EDE0-44D7-978A-9457742A17A5}">
      <dgm:prSet/>
      <dgm:spPr/>
      <dgm:t>
        <a:bodyPr/>
        <a:lstStyle/>
        <a:p>
          <a:endParaRPr lang="en-US"/>
        </a:p>
      </dgm:t>
    </dgm:pt>
    <dgm:pt modelId="{321FCD88-2608-4C0B-A155-7B8382AC35CC}" type="sibTrans" cxnId="{733A334F-EDE0-44D7-978A-9457742A17A5}">
      <dgm:prSet/>
      <dgm:spPr/>
      <dgm:t>
        <a:bodyPr/>
        <a:lstStyle/>
        <a:p>
          <a:endParaRPr lang="en-US"/>
        </a:p>
      </dgm:t>
    </dgm:pt>
    <dgm:pt modelId="{BA024771-B014-4FC3-9B3E-287F8EA803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Predict Class</a:t>
          </a:r>
          <a:endParaRPr lang="en-US"/>
        </a:p>
      </dgm:t>
    </dgm:pt>
    <dgm:pt modelId="{5CCC348D-2FFA-4E35-8DC6-CF7ED32A68B2}" type="parTrans" cxnId="{1A252856-031E-44EF-A96F-EBF2A48EC347}">
      <dgm:prSet/>
      <dgm:spPr/>
      <dgm:t>
        <a:bodyPr/>
        <a:lstStyle/>
        <a:p>
          <a:endParaRPr lang="en-US"/>
        </a:p>
      </dgm:t>
    </dgm:pt>
    <dgm:pt modelId="{8E13E362-5195-4B41-B90D-78099A748F47}" type="sibTrans" cxnId="{1A252856-031E-44EF-A96F-EBF2A48EC347}">
      <dgm:prSet/>
      <dgm:spPr/>
      <dgm:t>
        <a:bodyPr/>
        <a:lstStyle/>
        <a:p>
          <a:endParaRPr lang="en-US"/>
        </a:p>
      </dgm:t>
    </dgm:pt>
    <dgm:pt modelId="{F4E68CCB-1C0E-434C-9232-7BBF404B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Get Response</a:t>
          </a:r>
          <a:endParaRPr lang="en-US"/>
        </a:p>
      </dgm:t>
    </dgm:pt>
    <dgm:pt modelId="{6626E8FB-ED12-44F7-8488-ED29BA2968C6}" type="parTrans" cxnId="{E9EC9569-E2E5-4EFA-A17D-9CFC0BA76A3D}">
      <dgm:prSet/>
      <dgm:spPr/>
      <dgm:t>
        <a:bodyPr/>
        <a:lstStyle/>
        <a:p>
          <a:endParaRPr lang="en-US"/>
        </a:p>
      </dgm:t>
    </dgm:pt>
    <dgm:pt modelId="{3A02F6DC-E7F1-4C19-8B7E-B997062CF8E3}" type="sibTrans" cxnId="{E9EC9569-E2E5-4EFA-A17D-9CFC0BA76A3D}">
      <dgm:prSet/>
      <dgm:spPr/>
      <dgm:t>
        <a:bodyPr/>
        <a:lstStyle/>
        <a:p>
          <a:endParaRPr lang="en-US"/>
        </a:p>
      </dgm:t>
    </dgm:pt>
    <dgm:pt modelId="{CC5E1458-12EE-4E3D-9A38-E4329A110E7C}" type="pres">
      <dgm:prSet presAssocID="{AFF609D2-1C97-4376-9553-09F4DC6357F4}" presName="root" presStyleCnt="0">
        <dgm:presLayoutVars>
          <dgm:dir/>
          <dgm:resizeHandles val="exact"/>
        </dgm:presLayoutVars>
      </dgm:prSet>
      <dgm:spPr/>
    </dgm:pt>
    <dgm:pt modelId="{38CB907A-CDE8-46DF-9967-1C140A6D4AF0}" type="pres">
      <dgm:prSet presAssocID="{8C079DE5-AE90-47A4-AA99-6AE41C278C45}" presName="compNode" presStyleCnt="0"/>
      <dgm:spPr/>
    </dgm:pt>
    <dgm:pt modelId="{683C7EF9-F2D7-4E55-A6A4-86D7AAE5EB3B}" type="pres">
      <dgm:prSet presAssocID="{8C079DE5-AE90-47A4-AA99-6AE41C278C45}" presName="bgRect" presStyleLbl="bgShp" presStyleIdx="0" presStyleCnt="4"/>
      <dgm:spPr/>
    </dgm:pt>
    <dgm:pt modelId="{87FCAEF5-0BE9-492C-A519-85D4A3BE88B8}" type="pres">
      <dgm:prSet presAssocID="{8C079DE5-AE90-47A4-AA99-6AE41C278C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19A6D26-C93C-49ED-8FB5-2CADFCEBBB46}" type="pres">
      <dgm:prSet presAssocID="{8C079DE5-AE90-47A4-AA99-6AE41C278C45}" presName="spaceRect" presStyleCnt="0"/>
      <dgm:spPr/>
    </dgm:pt>
    <dgm:pt modelId="{984B34A8-A4D5-4220-9536-D77A601DDB63}" type="pres">
      <dgm:prSet presAssocID="{8C079DE5-AE90-47A4-AA99-6AE41C278C45}" presName="parTx" presStyleLbl="revTx" presStyleIdx="0" presStyleCnt="4">
        <dgm:presLayoutVars>
          <dgm:chMax val="0"/>
          <dgm:chPref val="0"/>
        </dgm:presLayoutVars>
      </dgm:prSet>
      <dgm:spPr/>
    </dgm:pt>
    <dgm:pt modelId="{A39C786F-7746-4B06-85EF-548F4B841CAC}" type="pres">
      <dgm:prSet presAssocID="{C0A3C440-2E60-4152-B5C2-A9CDD07CBC3B}" presName="sibTrans" presStyleCnt="0"/>
      <dgm:spPr/>
    </dgm:pt>
    <dgm:pt modelId="{07AAB83A-92D7-4A6E-9EF5-A5BCA7264F7F}" type="pres">
      <dgm:prSet presAssocID="{0D0E3E19-84F7-41D9-A4DC-71AF31392D6E}" presName="compNode" presStyleCnt="0"/>
      <dgm:spPr/>
    </dgm:pt>
    <dgm:pt modelId="{97492AA2-D713-4842-8722-7610E062700C}" type="pres">
      <dgm:prSet presAssocID="{0D0E3E19-84F7-41D9-A4DC-71AF31392D6E}" presName="bgRect" presStyleLbl="bgShp" presStyleIdx="1" presStyleCnt="4"/>
      <dgm:spPr/>
    </dgm:pt>
    <dgm:pt modelId="{93256F18-8710-4A2E-ACED-327C043FF398}" type="pres">
      <dgm:prSet presAssocID="{0D0E3E19-84F7-41D9-A4DC-71AF31392D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0D25106B-54AB-46E1-B243-254DB6D592EB}" type="pres">
      <dgm:prSet presAssocID="{0D0E3E19-84F7-41D9-A4DC-71AF31392D6E}" presName="spaceRect" presStyleCnt="0"/>
      <dgm:spPr/>
    </dgm:pt>
    <dgm:pt modelId="{81552585-A526-42AB-9D41-8F81619E1681}" type="pres">
      <dgm:prSet presAssocID="{0D0E3E19-84F7-41D9-A4DC-71AF31392D6E}" presName="parTx" presStyleLbl="revTx" presStyleIdx="1" presStyleCnt="4">
        <dgm:presLayoutVars>
          <dgm:chMax val="0"/>
          <dgm:chPref val="0"/>
        </dgm:presLayoutVars>
      </dgm:prSet>
      <dgm:spPr/>
    </dgm:pt>
    <dgm:pt modelId="{607C85C8-15FC-44C4-9261-9400E274531B}" type="pres">
      <dgm:prSet presAssocID="{321FCD88-2608-4C0B-A155-7B8382AC35CC}" presName="sibTrans" presStyleCnt="0"/>
      <dgm:spPr/>
    </dgm:pt>
    <dgm:pt modelId="{3E45D069-8C17-4FB3-831C-AA59956141BC}" type="pres">
      <dgm:prSet presAssocID="{BA024771-B014-4FC3-9B3E-287F8EA8037B}" presName="compNode" presStyleCnt="0"/>
      <dgm:spPr/>
    </dgm:pt>
    <dgm:pt modelId="{6CCD853D-7D63-44F0-BE37-9E19AB2F0714}" type="pres">
      <dgm:prSet presAssocID="{BA024771-B014-4FC3-9B3E-287F8EA8037B}" presName="bgRect" presStyleLbl="bgShp" presStyleIdx="2" presStyleCnt="4"/>
      <dgm:spPr/>
    </dgm:pt>
    <dgm:pt modelId="{69AF0D0F-3646-4D2D-BBD3-EC1964F1293B}" type="pres">
      <dgm:prSet presAssocID="{BA024771-B014-4FC3-9B3E-287F8EA803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B0CD35-50BC-4FC8-894C-8697422CE27A}" type="pres">
      <dgm:prSet presAssocID="{BA024771-B014-4FC3-9B3E-287F8EA8037B}" presName="spaceRect" presStyleCnt="0"/>
      <dgm:spPr/>
    </dgm:pt>
    <dgm:pt modelId="{6E259C07-32AB-4D65-9342-9B742B809151}" type="pres">
      <dgm:prSet presAssocID="{BA024771-B014-4FC3-9B3E-287F8EA8037B}" presName="parTx" presStyleLbl="revTx" presStyleIdx="2" presStyleCnt="4">
        <dgm:presLayoutVars>
          <dgm:chMax val="0"/>
          <dgm:chPref val="0"/>
        </dgm:presLayoutVars>
      </dgm:prSet>
      <dgm:spPr/>
    </dgm:pt>
    <dgm:pt modelId="{13B80AF1-9B8A-4BFC-A597-0D0D99DBA0FA}" type="pres">
      <dgm:prSet presAssocID="{8E13E362-5195-4B41-B90D-78099A748F47}" presName="sibTrans" presStyleCnt="0"/>
      <dgm:spPr/>
    </dgm:pt>
    <dgm:pt modelId="{9F6FE1C1-7396-4D07-BE1A-F2A5A1325ED1}" type="pres">
      <dgm:prSet presAssocID="{F4E68CCB-1C0E-434C-9232-7BBF404B414E}" presName="compNode" presStyleCnt="0"/>
      <dgm:spPr/>
    </dgm:pt>
    <dgm:pt modelId="{40BF92FD-D73D-4278-BB1B-22C6A5EF4E08}" type="pres">
      <dgm:prSet presAssocID="{F4E68CCB-1C0E-434C-9232-7BBF404B414E}" presName="bgRect" presStyleLbl="bgShp" presStyleIdx="3" presStyleCnt="4"/>
      <dgm:spPr/>
    </dgm:pt>
    <dgm:pt modelId="{002385F0-8075-44AC-8B14-5132680A7345}" type="pres">
      <dgm:prSet presAssocID="{F4E68CCB-1C0E-434C-9232-7BBF404B41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F0C033-C238-4960-B17B-E4440587600E}" type="pres">
      <dgm:prSet presAssocID="{F4E68CCB-1C0E-434C-9232-7BBF404B414E}" presName="spaceRect" presStyleCnt="0"/>
      <dgm:spPr/>
    </dgm:pt>
    <dgm:pt modelId="{8D943A80-58EE-43ED-9F60-63B7192161B4}" type="pres">
      <dgm:prSet presAssocID="{F4E68CCB-1C0E-434C-9232-7BBF404B41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E39B2A-5FD1-40E7-A81E-5FBF6D8C2E84}" srcId="{AFF609D2-1C97-4376-9553-09F4DC6357F4}" destId="{8C079DE5-AE90-47A4-AA99-6AE41C278C45}" srcOrd="0" destOrd="0" parTransId="{0A58DC59-74A8-4007-85E4-3FF8C21EE16B}" sibTransId="{C0A3C440-2E60-4152-B5C2-A9CDD07CBC3B}"/>
    <dgm:cxn modelId="{E9EC9569-E2E5-4EFA-A17D-9CFC0BA76A3D}" srcId="{AFF609D2-1C97-4376-9553-09F4DC6357F4}" destId="{F4E68CCB-1C0E-434C-9232-7BBF404B414E}" srcOrd="3" destOrd="0" parTransId="{6626E8FB-ED12-44F7-8488-ED29BA2968C6}" sibTransId="{3A02F6DC-E7F1-4C19-8B7E-B997062CF8E3}"/>
    <dgm:cxn modelId="{733A334F-EDE0-44D7-978A-9457742A17A5}" srcId="{AFF609D2-1C97-4376-9553-09F4DC6357F4}" destId="{0D0E3E19-84F7-41D9-A4DC-71AF31392D6E}" srcOrd="1" destOrd="0" parTransId="{87ABD569-3C5E-48DF-8601-306660EC7BE0}" sibTransId="{321FCD88-2608-4C0B-A155-7B8382AC35CC}"/>
    <dgm:cxn modelId="{82CE3C52-810C-4B7B-84E5-CAF6D75A01A8}" type="presOf" srcId="{0D0E3E19-84F7-41D9-A4DC-71AF31392D6E}" destId="{81552585-A526-42AB-9D41-8F81619E1681}" srcOrd="0" destOrd="0" presId="urn:microsoft.com/office/officeart/2018/2/layout/IconVerticalSolidList"/>
    <dgm:cxn modelId="{1A252856-031E-44EF-A96F-EBF2A48EC347}" srcId="{AFF609D2-1C97-4376-9553-09F4DC6357F4}" destId="{BA024771-B014-4FC3-9B3E-287F8EA8037B}" srcOrd="2" destOrd="0" parTransId="{5CCC348D-2FFA-4E35-8DC6-CF7ED32A68B2}" sibTransId="{8E13E362-5195-4B41-B90D-78099A748F47}"/>
    <dgm:cxn modelId="{CB7B6A8E-AEC8-4748-BFD9-8D457CCD8D0A}" type="presOf" srcId="{BA024771-B014-4FC3-9B3E-287F8EA8037B}" destId="{6E259C07-32AB-4D65-9342-9B742B809151}" srcOrd="0" destOrd="0" presId="urn:microsoft.com/office/officeart/2018/2/layout/IconVerticalSolidList"/>
    <dgm:cxn modelId="{6835DBC5-61DC-4729-BFA5-A413673826C8}" type="presOf" srcId="{AFF609D2-1C97-4376-9553-09F4DC6357F4}" destId="{CC5E1458-12EE-4E3D-9A38-E4329A110E7C}" srcOrd="0" destOrd="0" presId="urn:microsoft.com/office/officeart/2018/2/layout/IconVerticalSolidList"/>
    <dgm:cxn modelId="{A75346ED-ED52-4F74-8BBF-343737157FF0}" type="presOf" srcId="{F4E68CCB-1C0E-434C-9232-7BBF404B414E}" destId="{8D943A80-58EE-43ED-9F60-63B7192161B4}" srcOrd="0" destOrd="0" presId="urn:microsoft.com/office/officeart/2018/2/layout/IconVerticalSolidList"/>
    <dgm:cxn modelId="{ED8393FA-3200-4B10-9124-5D9CBC718BC4}" type="presOf" srcId="{8C079DE5-AE90-47A4-AA99-6AE41C278C45}" destId="{984B34A8-A4D5-4220-9536-D77A601DDB63}" srcOrd="0" destOrd="0" presId="urn:microsoft.com/office/officeart/2018/2/layout/IconVerticalSolidList"/>
    <dgm:cxn modelId="{64D1B808-D798-4F57-9543-FB1EA71E0B66}" type="presParOf" srcId="{CC5E1458-12EE-4E3D-9A38-E4329A110E7C}" destId="{38CB907A-CDE8-46DF-9967-1C140A6D4AF0}" srcOrd="0" destOrd="0" presId="urn:microsoft.com/office/officeart/2018/2/layout/IconVerticalSolidList"/>
    <dgm:cxn modelId="{FCAAB454-4F9C-4067-A5E0-81DF0BE0480A}" type="presParOf" srcId="{38CB907A-CDE8-46DF-9967-1C140A6D4AF0}" destId="{683C7EF9-F2D7-4E55-A6A4-86D7AAE5EB3B}" srcOrd="0" destOrd="0" presId="urn:microsoft.com/office/officeart/2018/2/layout/IconVerticalSolidList"/>
    <dgm:cxn modelId="{601506C2-D307-4338-9A5F-0411AFEE072F}" type="presParOf" srcId="{38CB907A-CDE8-46DF-9967-1C140A6D4AF0}" destId="{87FCAEF5-0BE9-492C-A519-85D4A3BE88B8}" srcOrd="1" destOrd="0" presId="urn:microsoft.com/office/officeart/2018/2/layout/IconVerticalSolidList"/>
    <dgm:cxn modelId="{D3DF4A6A-1B5C-45AD-A009-AC9FB3EFA027}" type="presParOf" srcId="{38CB907A-CDE8-46DF-9967-1C140A6D4AF0}" destId="{B19A6D26-C93C-49ED-8FB5-2CADFCEBBB46}" srcOrd="2" destOrd="0" presId="urn:microsoft.com/office/officeart/2018/2/layout/IconVerticalSolidList"/>
    <dgm:cxn modelId="{A902D61B-FDA5-4C7B-BC1F-9BB1C17188EE}" type="presParOf" srcId="{38CB907A-CDE8-46DF-9967-1C140A6D4AF0}" destId="{984B34A8-A4D5-4220-9536-D77A601DDB63}" srcOrd="3" destOrd="0" presId="urn:microsoft.com/office/officeart/2018/2/layout/IconVerticalSolidList"/>
    <dgm:cxn modelId="{CEC8549E-3386-4643-B34E-A25327E504D9}" type="presParOf" srcId="{CC5E1458-12EE-4E3D-9A38-E4329A110E7C}" destId="{A39C786F-7746-4B06-85EF-548F4B841CAC}" srcOrd="1" destOrd="0" presId="urn:microsoft.com/office/officeart/2018/2/layout/IconVerticalSolidList"/>
    <dgm:cxn modelId="{DB0C5668-5826-4F13-A33C-141EF6D3F56D}" type="presParOf" srcId="{CC5E1458-12EE-4E3D-9A38-E4329A110E7C}" destId="{07AAB83A-92D7-4A6E-9EF5-A5BCA7264F7F}" srcOrd="2" destOrd="0" presId="urn:microsoft.com/office/officeart/2018/2/layout/IconVerticalSolidList"/>
    <dgm:cxn modelId="{34A0D3E3-FC22-4427-8312-B16FBDFEF472}" type="presParOf" srcId="{07AAB83A-92D7-4A6E-9EF5-A5BCA7264F7F}" destId="{97492AA2-D713-4842-8722-7610E062700C}" srcOrd="0" destOrd="0" presId="urn:microsoft.com/office/officeart/2018/2/layout/IconVerticalSolidList"/>
    <dgm:cxn modelId="{D744DED6-BD83-4933-89BB-ED800CD9FC88}" type="presParOf" srcId="{07AAB83A-92D7-4A6E-9EF5-A5BCA7264F7F}" destId="{93256F18-8710-4A2E-ACED-327C043FF398}" srcOrd="1" destOrd="0" presId="urn:microsoft.com/office/officeart/2018/2/layout/IconVerticalSolidList"/>
    <dgm:cxn modelId="{E94B7B01-3D2C-4E67-9D2B-B665A358BB8E}" type="presParOf" srcId="{07AAB83A-92D7-4A6E-9EF5-A5BCA7264F7F}" destId="{0D25106B-54AB-46E1-B243-254DB6D592EB}" srcOrd="2" destOrd="0" presId="urn:microsoft.com/office/officeart/2018/2/layout/IconVerticalSolidList"/>
    <dgm:cxn modelId="{916D81DF-7A44-4079-809E-DF91223DF89D}" type="presParOf" srcId="{07AAB83A-92D7-4A6E-9EF5-A5BCA7264F7F}" destId="{81552585-A526-42AB-9D41-8F81619E1681}" srcOrd="3" destOrd="0" presId="urn:microsoft.com/office/officeart/2018/2/layout/IconVerticalSolidList"/>
    <dgm:cxn modelId="{A69564AF-4649-493E-9928-DEC14E1FFE77}" type="presParOf" srcId="{CC5E1458-12EE-4E3D-9A38-E4329A110E7C}" destId="{607C85C8-15FC-44C4-9261-9400E274531B}" srcOrd="3" destOrd="0" presId="urn:microsoft.com/office/officeart/2018/2/layout/IconVerticalSolidList"/>
    <dgm:cxn modelId="{362D3E3C-B0E5-42CB-B0DE-0DDEAEEFDB6A}" type="presParOf" srcId="{CC5E1458-12EE-4E3D-9A38-E4329A110E7C}" destId="{3E45D069-8C17-4FB3-831C-AA59956141BC}" srcOrd="4" destOrd="0" presId="urn:microsoft.com/office/officeart/2018/2/layout/IconVerticalSolidList"/>
    <dgm:cxn modelId="{31437AAA-3576-4A2E-85D2-C79C3C713A4B}" type="presParOf" srcId="{3E45D069-8C17-4FB3-831C-AA59956141BC}" destId="{6CCD853D-7D63-44F0-BE37-9E19AB2F0714}" srcOrd="0" destOrd="0" presId="urn:microsoft.com/office/officeart/2018/2/layout/IconVerticalSolidList"/>
    <dgm:cxn modelId="{61CACA73-048B-4267-AB9A-98362768484E}" type="presParOf" srcId="{3E45D069-8C17-4FB3-831C-AA59956141BC}" destId="{69AF0D0F-3646-4D2D-BBD3-EC1964F1293B}" srcOrd="1" destOrd="0" presId="urn:microsoft.com/office/officeart/2018/2/layout/IconVerticalSolidList"/>
    <dgm:cxn modelId="{7F2FDB55-6805-40B8-A711-E11ADE9E0F4F}" type="presParOf" srcId="{3E45D069-8C17-4FB3-831C-AA59956141BC}" destId="{13B0CD35-50BC-4FC8-894C-8697422CE27A}" srcOrd="2" destOrd="0" presId="urn:microsoft.com/office/officeart/2018/2/layout/IconVerticalSolidList"/>
    <dgm:cxn modelId="{6451DB3C-1C6A-4F6E-86CF-3C1F46A66BB0}" type="presParOf" srcId="{3E45D069-8C17-4FB3-831C-AA59956141BC}" destId="{6E259C07-32AB-4D65-9342-9B742B809151}" srcOrd="3" destOrd="0" presId="urn:microsoft.com/office/officeart/2018/2/layout/IconVerticalSolidList"/>
    <dgm:cxn modelId="{28F90606-DFF1-4B97-919A-CAC3F73FBE47}" type="presParOf" srcId="{CC5E1458-12EE-4E3D-9A38-E4329A110E7C}" destId="{13B80AF1-9B8A-4BFC-A597-0D0D99DBA0FA}" srcOrd="5" destOrd="0" presId="urn:microsoft.com/office/officeart/2018/2/layout/IconVerticalSolidList"/>
    <dgm:cxn modelId="{2704CEDB-52F9-49D5-8E6D-F17B2408EE0E}" type="presParOf" srcId="{CC5E1458-12EE-4E3D-9A38-E4329A110E7C}" destId="{9F6FE1C1-7396-4D07-BE1A-F2A5A1325ED1}" srcOrd="6" destOrd="0" presId="urn:microsoft.com/office/officeart/2018/2/layout/IconVerticalSolidList"/>
    <dgm:cxn modelId="{D3B4761D-4710-456F-90B1-EEB7ECBC011A}" type="presParOf" srcId="{9F6FE1C1-7396-4D07-BE1A-F2A5A1325ED1}" destId="{40BF92FD-D73D-4278-BB1B-22C6A5EF4E08}" srcOrd="0" destOrd="0" presId="urn:microsoft.com/office/officeart/2018/2/layout/IconVerticalSolidList"/>
    <dgm:cxn modelId="{2412D3AA-7112-405B-B2A6-22B746F2EEAB}" type="presParOf" srcId="{9F6FE1C1-7396-4D07-BE1A-F2A5A1325ED1}" destId="{002385F0-8075-44AC-8B14-5132680A7345}" srcOrd="1" destOrd="0" presId="urn:microsoft.com/office/officeart/2018/2/layout/IconVerticalSolidList"/>
    <dgm:cxn modelId="{EF1FA9CC-40CE-40B5-8319-655CC583DA67}" type="presParOf" srcId="{9F6FE1C1-7396-4D07-BE1A-F2A5A1325ED1}" destId="{D1F0C033-C238-4960-B17B-E4440587600E}" srcOrd="2" destOrd="0" presId="urn:microsoft.com/office/officeart/2018/2/layout/IconVerticalSolidList"/>
    <dgm:cxn modelId="{B843CA6A-D029-40ED-B7C2-BEA3ADB3BAF8}" type="presParOf" srcId="{9F6FE1C1-7396-4D07-BE1A-F2A5A1325ED1}" destId="{8D943A80-58EE-43ED-9F60-63B7192161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F609D2-1C97-4376-9553-09F4DC6357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079DE5-AE90-47A4-AA99-6AE41C278C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Cleaning up of sentence</a:t>
          </a:r>
          <a:endParaRPr lang="en-US"/>
        </a:p>
      </dgm:t>
    </dgm:pt>
    <dgm:pt modelId="{0A58DC59-74A8-4007-85E4-3FF8C21EE16B}" type="parTrans" cxnId="{B6E39B2A-5FD1-40E7-A81E-5FBF6D8C2E84}">
      <dgm:prSet/>
      <dgm:spPr/>
      <dgm:t>
        <a:bodyPr/>
        <a:lstStyle/>
        <a:p>
          <a:endParaRPr lang="en-US"/>
        </a:p>
      </dgm:t>
    </dgm:pt>
    <dgm:pt modelId="{C0A3C440-2E60-4152-B5C2-A9CDD07CBC3B}" type="sibTrans" cxnId="{B6E39B2A-5FD1-40E7-A81E-5FBF6D8C2E84}">
      <dgm:prSet/>
      <dgm:spPr/>
      <dgm:t>
        <a:bodyPr/>
        <a:lstStyle/>
        <a:p>
          <a:endParaRPr lang="en-US"/>
        </a:p>
      </dgm:t>
    </dgm:pt>
    <dgm:pt modelId="{0D0E3E19-84F7-41D9-A4DC-71AF31392D6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Bags of words</a:t>
          </a:r>
          <a:endParaRPr lang="en-US"/>
        </a:p>
      </dgm:t>
    </dgm:pt>
    <dgm:pt modelId="{87ABD569-3C5E-48DF-8601-306660EC7BE0}" type="parTrans" cxnId="{733A334F-EDE0-44D7-978A-9457742A17A5}">
      <dgm:prSet/>
      <dgm:spPr/>
      <dgm:t>
        <a:bodyPr/>
        <a:lstStyle/>
        <a:p>
          <a:endParaRPr lang="en-US"/>
        </a:p>
      </dgm:t>
    </dgm:pt>
    <dgm:pt modelId="{321FCD88-2608-4C0B-A155-7B8382AC35CC}" type="sibTrans" cxnId="{733A334F-EDE0-44D7-978A-9457742A17A5}">
      <dgm:prSet/>
      <dgm:spPr/>
      <dgm:t>
        <a:bodyPr/>
        <a:lstStyle/>
        <a:p>
          <a:endParaRPr lang="en-US"/>
        </a:p>
      </dgm:t>
    </dgm:pt>
    <dgm:pt modelId="{BA024771-B014-4FC3-9B3E-287F8EA803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Predict Class</a:t>
          </a:r>
          <a:endParaRPr lang="en-US"/>
        </a:p>
      </dgm:t>
    </dgm:pt>
    <dgm:pt modelId="{5CCC348D-2FFA-4E35-8DC6-CF7ED32A68B2}" type="parTrans" cxnId="{1A252856-031E-44EF-A96F-EBF2A48EC347}">
      <dgm:prSet/>
      <dgm:spPr/>
      <dgm:t>
        <a:bodyPr/>
        <a:lstStyle/>
        <a:p>
          <a:endParaRPr lang="en-US"/>
        </a:p>
      </dgm:t>
    </dgm:pt>
    <dgm:pt modelId="{8E13E362-5195-4B41-B90D-78099A748F47}" type="sibTrans" cxnId="{1A252856-031E-44EF-A96F-EBF2A48EC347}">
      <dgm:prSet/>
      <dgm:spPr/>
      <dgm:t>
        <a:bodyPr/>
        <a:lstStyle/>
        <a:p>
          <a:endParaRPr lang="en-US"/>
        </a:p>
      </dgm:t>
    </dgm:pt>
    <dgm:pt modelId="{F4E68CCB-1C0E-434C-9232-7BBF404B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Get Response</a:t>
          </a:r>
          <a:endParaRPr lang="en-US"/>
        </a:p>
      </dgm:t>
    </dgm:pt>
    <dgm:pt modelId="{6626E8FB-ED12-44F7-8488-ED29BA2968C6}" type="parTrans" cxnId="{E9EC9569-E2E5-4EFA-A17D-9CFC0BA76A3D}">
      <dgm:prSet/>
      <dgm:spPr/>
      <dgm:t>
        <a:bodyPr/>
        <a:lstStyle/>
        <a:p>
          <a:endParaRPr lang="en-US"/>
        </a:p>
      </dgm:t>
    </dgm:pt>
    <dgm:pt modelId="{3A02F6DC-E7F1-4C19-8B7E-B997062CF8E3}" type="sibTrans" cxnId="{E9EC9569-E2E5-4EFA-A17D-9CFC0BA76A3D}">
      <dgm:prSet/>
      <dgm:spPr/>
      <dgm:t>
        <a:bodyPr/>
        <a:lstStyle/>
        <a:p>
          <a:endParaRPr lang="en-US"/>
        </a:p>
      </dgm:t>
    </dgm:pt>
    <dgm:pt modelId="{CC5E1458-12EE-4E3D-9A38-E4329A110E7C}" type="pres">
      <dgm:prSet presAssocID="{AFF609D2-1C97-4376-9553-09F4DC6357F4}" presName="root" presStyleCnt="0">
        <dgm:presLayoutVars>
          <dgm:dir/>
          <dgm:resizeHandles val="exact"/>
        </dgm:presLayoutVars>
      </dgm:prSet>
      <dgm:spPr/>
    </dgm:pt>
    <dgm:pt modelId="{38CB907A-CDE8-46DF-9967-1C140A6D4AF0}" type="pres">
      <dgm:prSet presAssocID="{8C079DE5-AE90-47A4-AA99-6AE41C278C45}" presName="compNode" presStyleCnt="0"/>
      <dgm:spPr/>
    </dgm:pt>
    <dgm:pt modelId="{683C7EF9-F2D7-4E55-A6A4-86D7AAE5EB3B}" type="pres">
      <dgm:prSet presAssocID="{8C079DE5-AE90-47A4-AA99-6AE41C278C45}" presName="bgRect" presStyleLbl="bgShp" presStyleIdx="0" presStyleCnt="4"/>
      <dgm:spPr/>
    </dgm:pt>
    <dgm:pt modelId="{87FCAEF5-0BE9-492C-A519-85D4A3BE88B8}" type="pres">
      <dgm:prSet presAssocID="{8C079DE5-AE90-47A4-AA99-6AE41C278C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19A6D26-C93C-49ED-8FB5-2CADFCEBBB46}" type="pres">
      <dgm:prSet presAssocID="{8C079DE5-AE90-47A4-AA99-6AE41C278C45}" presName="spaceRect" presStyleCnt="0"/>
      <dgm:spPr/>
    </dgm:pt>
    <dgm:pt modelId="{984B34A8-A4D5-4220-9536-D77A601DDB63}" type="pres">
      <dgm:prSet presAssocID="{8C079DE5-AE90-47A4-AA99-6AE41C278C45}" presName="parTx" presStyleLbl="revTx" presStyleIdx="0" presStyleCnt="4">
        <dgm:presLayoutVars>
          <dgm:chMax val="0"/>
          <dgm:chPref val="0"/>
        </dgm:presLayoutVars>
      </dgm:prSet>
      <dgm:spPr/>
    </dgm:pt>
    <dgm:pt modelId="{A39C786F-7746-4B06-85EF-548F4B841CAC}" type="pres">
      <dgm:prSet presAssocID="{C0A3C440-2E60-4152-B5C2-A9CDD07CBC3B}" presName="sibTrans" presStyleCnt="0"/>
      <dgm:spPr/>
    </dgm:pt>
    <dgm:pt modelId="{07AAB83A-92D7-4A6E-9EF5-A5BCA7264F7F}" type="pres">
      <dgm:prSet presAssocID="{0D0E3E19-84F7-41D9-A4DC-71AF31392D6E}" presName="compNode" presStyleCnt="0"/>
      <dgm:spPr/>
    </dgm:pt>
    <dgm:pt modelId="{97492AA2-D713-4842-8722-7610E062700C}" type="pres">
      <dgm:prSet presAssocID="{0D0E3E19-84F7-41D9-A4DC-71AF31392D6E}" presName="bgRect" presStyleLbl="bgShp" presStyleIdx="1" presStyleCnt="4"/>
      <dgm:spPr/>
    </dgm:pt>
    <dgm:pt modelId="{93256F18-8710-4A2E-ACED-327C043FF398}" type="pres">
      <dgm:prSet presAssocID="{0D0E3E19-84F7-41D9-A4DC-71AF31392D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0D25106B-54AB-46E1-B243-254DB6D592EB}" type="pres">
      <dgm:prSet presAssocID="{0D0E3E19-84F7-41D9-A4DC-71AF31392D6E}" presName="spaceRect" presStyleCnt="0"/>
      <dgm:spPr/>
    </dgm:pt>
    <dgm:pt modelId="{81552585-A526-42AB-9D41-8F81619E1681}" type="pres">
      <dgm:prSet presAssocID="{0D0E3E19-84F7-41D9-A4DC-71AF31392D6E}" presName="parTx" presStyleLbl="revTx" presStyleIdx="1" presStyleCnt="4">
        <dgm:presLayoutVars>
          <dgm:chMax val="0"/>
          <dgm:chPref val="0"/>
        </dgm:presLayoutVars>
      </dgm:prSet>
      <dgm:spPr/>
    </dgm:pt>
    <dgm:pt modelId="{607C85C8-15FC-44C4-9261-9400E274531B}" type="pres">
      <dgm:prSet presAssocID="{321FCD88-2608-4C0B-A155-7B8382AC35CC}" presName="sibTrans" presStyleCnt="0"/>
      <dgm:spPr/>
    </dgm:pt>
    <dgm:pt modelId="{3E45D069-8C17-4FB3-831C-AA59956141BC}" type="pres">
      <dgm:prSet presAssocID="{BA024771-B014-4FC3-9B3E-287F8EA8037B}" presName="compNode" presStyleCnt="0"/>
      <dgm:spPr/>
    </dgm:pt>
    <dgm:pt modelId="{6CCD853D-7D63-44F0-BE37-9E19AB2F0714}" type="pres">
      <dgm:prSet presAssocID="{BA024771-B014-4FC3-9B3E-287F8EA8037B}" presName="bgRect" presStyleLbl="bgShp" presStyleIdx="2" presStyleCnt="4"/>
      <dgm:spPr/>
    </dgm:pt>
    <dgm:pt modelId="{69AF0D0F-3646-4D2D-BBD3-EC1964F1293B}" type="pres">
      <dgm:prSet presAssocID="{BA024771-B014-4FC3-9B3E-287F8EA803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B0CD35-50BC-4FC8-894C-8697422CE27A}" type="pres">
      <dgm:prSet presAssocID="{BA024771-B014-4FC3-9B3E-287F8EA8037B}" presName="spaceRect" presStyleCnt="0"/>
      <dgm:spPr/>
    </dgm:pt>
    <dgm:pt modelId="{6E259C07-32AB-4D65-9342-9B742B809151}" type="pres">
      <dgm:prSet presAssocID="{BA024771-B014-4FC3-9B3E-287F8EA8037B}" presName="parTx" presStyleLbl="revTx" presStyleIdx="2" presStyleCnt="4">
        <dgm:presLayoutVars>
          <dgm:chMax val="0"/>
          <dgm:chPref val="0"/>
        </dgm:presLayoutVars>
      </dgm:prSet>
      <dgm:spPr/>
    </dgm:pt>
    <dgm:pt modelId="{13B80AF1-9B8A-4BFC-A597-0D0D99DBA0FA}" type="pres">
      <dgm:prSet presAssocID="{8E13E362-5195-4B41-B90D-78099A748F47}" presName="sibTrans" presStyleCnt="0"/>
      <dgm:spPr/>
    </dgm:pt>
    <dgm:pt modelId="{9F6FE1C1-7396-4D07-BE1A-F2A5A1325ED1}" type="pres">
      <dgm:prSet presAssocID="{F4E68CCB-1C0E-434C-9232-7BBF404B414E}" presName="compNode" presStyleCnt="0"/>
      <dgm:spPr/>
    </dgm:pt>
    <dgm:pt modelId="{40BF92FD-D73D-4278-BB1B-22C6A5EF4E08}" type="pres">
      <dgm:prSet presAssocID="{F4E68CCB-1C0E-434C-9232-7BBF404B414E}" presName="bgRect" presStyleLbl="bgShp" presStyleIdx="3" presStyleCnt="4"/>
      <dgm:spPr/>
    </dgm:pt>
    <dgm:pt modelId="{002385F0-8075-44AC-8B14-5132680A7345}" type="pres">
      <dgm:prSet presAssocID="{F4E68CCB-1C0E-434C-9232-7BBF404B41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F0C033-C238-4960-B17B-E4440587600E}" type="pres">
      <dgm:prSet presAssocID="{F4E68CCB-1C0E-434C-9232-7BBF404B414E}" presName="spaceRect" presStyleCnt="0"/>
      <dgm:spPr/>
    </dgm:pt>
    <dgm:pt modelId="{8D943A80-58EE-43ED-9F60-63B7192161B4}" type="pres">
      <dgm:prSet presAssocID="{F4E68CCB-1C0E-434C-9232-7BBF404B41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E39B2A-5FD1-40E7-A81E-5FBF6D8C2E84}" srcId="{AFF609D2-1C97-4376-9553-09F4DC6357F4}" destId="{8C079DE5-AE90-47A4-AA99-6AE41C278C45}" srcOrd="0" destOrd="0" parTransId="{0A58DC59-74A8-4007-85E4-3FF8C21EE16B}" sibTransId="{C0A3C440-2E60-4152-B5C2-A9CDD07CBC3B}"/>
    <dgm:cxn modelId="{E9EC9569-E2E5-4EFA-A17D-9CFC0BA76A3D}" srcId="{AFF609D2-1C97-4376-9553-09F4DC6357F4}" destId="{F4E68CCB-1C0E-434C-9232-7BBF404B414E}" srcOrd="3" destOrd="0" parTransId="{6626E8FB-ED12-44F7-8488-ED29BA2968C6}" sibTransId="{3A02F6DC-E7F1-4C19-8B7E-B997062CF8E3}"/>
    <dgm:cxn modelId="{733A334F-EDE0-44D7-978A-9457742A17A5}" srcId="{AFF609D2-1C97-4376-9553-09F4DC6357F4}" destId="{0D0E3E19-84F7-41D9-A4DC-71AF31392D6E}" srcOrd="1" destOrd="0" parTransId="{87ABD569-3C5E-48DF-8601-306660EC7BE0}" sibTransId="{321FCD88-2608-4C0B-A155-7B8382AC35CC}"/>
    <dgm:cxn modelId="{82CE3C52-810C-4B7B-84E5-CAF6D75A01A8}" type="presOf" srcId="{0D0E3E19-84F7-41D9-A4DC-71AF31392D6E}" destId="{81552585-A526-42AB-9D41-8F81619E1681}" srcOrd="0" destOrd="0" presId="urn:microsoft.com/office/officeart/2018/2/layout/IconVerticalSolidList"/>
    <dgm:cxn modelId="{1A252856-031E-44EF-A96F-EBF2A48EC347}" srcId="{AFF609D2-1C97-4376-9553-09F4DC6357F4}" destId="{BA024771-B014-4FC3-9B3E-287F8EA8037B}" srcOrd="2" destOrd="0" parTransId="{5CCC348D-2FFA-4E35-8DC6-CF7ED32A68B2}" sibTransId="{8E13E362-5195-4B41-B90D-78099A748F47}"/>
    <dgm:cxn modelId="{CB7B6A8E-AEC8-4748-BFD9-8D457CCD8D0A}" type="presOf" srcId="{BA024771-B014-4FC3-9B3E-287F8EA8037B}" destId="{6E259C07-32AB-4D65-9342-9B742B809151}" srcOrd="0" destOrd="0" presId="urn:microsoft.com/office/officeart/2018/2/layout/IconVerticalSolidList"/>
    <dgm:cxn modelId="{6835DBC5-61DC-4729-BFA5-A413673826C8}" type="presOf" srcId="{AFF609D2-1C97-4376-9553-09F4DC6357F4}" destId="{CC5E1458-12EE-4E3D-9A38-E4329A110E7C}" srcOrd="0" destOrd="0" presId="urn:microsoft.com/office/officeart/2018/2/layout/IconVerticalSolidList"/>
    <dgm:cxn modelId="{A75346ED-ED52-4F74-8BBF-343737157FF0}" type="presOf" srcId="{F4E68CCB-1C0E-434C-9232-7BBF404B414E}" destId="{8D943A80-58EE-43ED-9F60-63B7192161B4}" srcOrd="0" destOrd="0" presId="urn:microsoft.com/office/officeart/2018/2/layout/IconVerticalSolidList"/>
    <dgm:cxn modelId="{ED8393FA-3200-4B10-9124-5D9CBC718BC4}" type="presOf" srcId="{8C079DE5-AE90-47A4-AA99-6AE41C278C45}" destId="{984B34A8-A4D5-4220-9536-D77A601DDB63}" srcOrd="0" destOrd="0" presId="urn:microsoft.com/office/officeart/2018/2/layout/IconVerticalSolidList"/>
    <dgm:cxn modelId="{64D1B808-D798-4F57-9543-FB1EA71E0B66}" type="presParOf" srcId="{CC5E1458-12EE-4E3D-9A38-E4329A110E7C}" destId="{38CB907A-CDE8-46DF-9967-1C140A6D4AF0}" srcOrd="0" destOrd="0" presId="urn:microsoft.com/office/officeart/2018/2/layout/IconVerticalSolidList"/>
    <dgm:cxn modelId="{FCAAB454-4F9C-4067-A5E0-81DF0BE0480A}" type="presParOf" srcId="{38CB907A-CDE8-46DF-9967-1C140A6D4AF0}" destId="{683C7EF9-F2D7-4E55-A6A4-86D7AAE5EB3B}" srcOrd="0" destOrd="0" presId="urn:microsoft.com/office/officeart/2018/2/layout/IconVerticalSolidList"/>
    <dgm:cxn modelId="{601506C2-D307-4338-9A5F-0411AFEE072F}" type="presParOf" srcId="{38CB907A-CDE8-46DF-9967-1C140A6D4AF0}" destId="{87FCAEF5-0BE9-492C-A519-85D4A3BE88B8}" srcOrd="1" destOrd="0" presId="urn:microsoft.com/office/officeart/2018/2/layout/IconVerticalSolidList"/>
    <dgm:cxn modelId="{D3DF4A6A-1B5C-45AD-A009-AC9FB3EFA027}" type="presParOf" srcId="{38CB907A-CDE8-46DF-9967-1C140A6D4AF0}" destId="{B19A6D26-C93C-49ED-8FB5-2CADFCEBBB46}" srcOrd="2" destOrd="0" presId="urn:microsoft.com/office/officeart/2018/2/layout/IconVerticalSolidList"/>
    <dgm:cxn modelId="{A902D61B-FDA5-4C7B-BC1F-9BB1C17188EE}" type="presParOf" srcId="{38CB907A-CDE8-46DF-9967-1C140A6D4AF0}" destId="{984B34A8-A4D5-4220-9536-D77A601DDB63}" srcOrd="3" destOrd="0" presId="urn:microsoft.com/office/officeart/2018/2/layout/IconVerticalSolidList"/>
    <dgm:cxn modelId="{CEC8549E-3386-4643-B34E-A25327E504D9}" type="presParOf" srcId="{CC5E1458-12EE-4E3D-9A38-E4329A110E7C}" destId="{A39C786F-7746-4B06-85EF-548F4B841CAC}" srcOrd="1" destOrd="0" presId="urn:microsoft.com/office/officeart/2018/2/layout/IconVerticalSolidList"/>
    <dgm:cxn modelId="{DB0C5668-5826-4F13-A33C-141EF6D3F56D}" type="presParOf" srcId="{CC5E1458-12EE-4E3D-9A38-E4329A110E7C}" destId="{07AAB83A-92D7-4A6E-9EF5-A5BCA7264F7F}" srcOrd="2" destOrd="0" presId="urn:microsoft.com/office/officeart/2018/2/layout/IconVerticalSolidList"/>
    <dgm:cxn modelId="{34A0D3E3-FC22-4427-8312-B16FBDFEF472}" type="presParOf" srcId="{07AAB83A-92D7-4A6E-9EF5-A5BCA7264F7F}" destId="{97492AA2-D713-4842-8722-7610E062700C}" srcOrd="0" destOrd="0" presId="urn:microsoft.com/office/officeart/2018/2/layout/IconVerticalSolidList"/>
    <dgm:cxn modelId="{D744DED6-BD83-4933-89BB-ED800CD9FC88}" type="presParOf" srcId="{07AAB83A-92D7-4A6E-9EF5-A5BCA7264F7F}" destId="{93256F18-8710-4A2E-ACED-327C043FF398}" srcOrd="1" destOrd="0" presId="urn:microsoft.com/office/officeart/2018/2/layout/IconVerticalSolidList"/>
    <dgm:cxn modelId="{E94B7B01-3D2C-4E67-9D2B-B665A358BB8E}" type="presParOf" srcId="{07AAB83A-92D7-4A6E-9EF5-A5BCA7264F7F}" destId="{0D25106B-54AB-46E1-B243-254DB6D592EB}" srcOrd="2" destOrd="0" presId="urn:microsoft.com/office/officeart/2018/2/layout/IconVerticalSolidList"/>
    <dgm:cxn modelId="{916D81DF-7A44-4079-809E-DF91223DF89D}" type="presParOf" srcId="{07AAB83A-92D7-4A6E-9EF5-A5BCA7264F7F}" destId="{81552585-A526-42AB-9D41-8F81619E1681}" srcOrd="3" destOrd="0" presId="urn:microsoft.com/office/officeart/2018/2/layout/IconVerticalSolidList"/>
    <dgm:cxn modelId="{A69564AF-4649-493E-9928-DEC14E1FFE77}" type="presParOf" srcId="{CC5E1458-12EE-4E3D-9A38-E4329A110E7C}" destId="{607C85C8-15FC-44C4-9261-9400E274531B}" srcOrd="3" destOrd="0" presId="urn:microsoft.com/office/officeart/2018/2/layout/IconVerticalSolidList"/>
    <dgm:cxn modelId="{362D3E3C-B0E5-42CB-B0DE-0DDEAEEFDB6A}" type="presParOf" srcId="{CC5E1458-12EE-4E3D-9A38-E4329A110E7C}" destId="{3E45D069-8C17-4FB3-831C-AA59956141BC}" srcOrd="4" destOrd="0" presId="urn:microsoft.com/office/officeart/2018/2/layout/IconVerticalSolidList"/>
    <dgm:cxn modelId="{31437AAA-3576-4A2E-85D2-C79C3C713A4B}" type="presParOf" srcId="{3E45D069-8C17-4FB3-831C-AA59956141BC}" destId="{6CCD853D-7D63-44F0-BE37-9E19AB2F0714}" srcOrd="0" destOrd="0" presId="urn:microsoft.com/office/officeart/2018/2/layout/IconVerticalSolidList"/>
    <dgm:cxn modelId="{61CACA73-048B-4267-AB9A-98362768484E}" type="presParOf" srcId="{3E45D069-8C17-4FB3-831C-AA59956141BC}" destId="{69AF0D0F-3646-4D2D-BBD3-EC1964F1293B}" srcOrd="1" destOrd="0" presId="urn:microsoft.com/office/officeart/2018/2/layout/IconVerticalSolidList"/>
    <dgm:cxn modelId="{7F2FDB55-6805-40B8-A711-E11ADE9E0F4F}" type="presParOf" srcId="{3E45D069-8C17-4FB3-831C-AA59956141BC}" destId="{13B0CD35-50BC-4FC8-894C-8697422CE27A}" srcOrd="2" destOrd="0" presId="urn:microsoft.com/office/officeart/2018/2/layout/IconVerticalSolidList"/>
    <dgm:cxn modelId="{6451DB3C-1C6A-4F6E-86CF-3C1F46A66BB0}" type="presParOf" srcId="{3E45D069-8C17-4FB3-831C-AA59956141BC}" destId="{6E259C07-32AB-4D65-9342-9B742B809151}" srcOrd="3" destOrd="0" presId="urn:microsoft.com/office/officeart/2018/2/layout/IconVerticalSolidList"/>
    <dgm:cxn modelId="{28F90606-DFF1-4B97-919A-CAC3F73FBE47}" type="presParOf" srcId="{CC5E1458-12EE-4E3D-9A38-E4329A110E7C}" destId="{13B80AF1-9B8A-4BFC-A597-0D0D99DBA0FA}" srcOrd="5" destOrd="0" presId="urn:microsoft.com/office/officeart/2018/2/layout/IconVerticalSolidList"/>
    <dgm:cxn modelId="{2704CEDB-52F9-49D5-8E6D-F17B2408EE0E}" type="presParOf" srcId="{CC5E1458-12EE-4E3D-9A38-E4329A110E7C}" destId="{9F6FE1C1-7396-4D07-BE1A-F2A5A1325ED1}" srcOrd="6" destOrd="0" presId="urn:microsoft.com/office/officeart/2018/2/layout/IconVerticalSolidList"/>
    <dgm:cxn modelId="{D3B4761D-4710-456F-90B1-EEB7ECBC011A}" type="presParOf" srcId="{9F6FE1C1-7396-4D07-BE1A-F2A5A1325ED1}" destId="{40BF92FD-D73D-4278-BB1B-22C6A5EF4E08}" srcOrd="0" destOrd="0" presId="urn:microsoft.com/office/officeart/2018/2/layout/IconVerticalSolidList"/>
    <dgm:cxn modelId="{2412D3AA-7112-405B-B2A6-22B746F2EEAB}" type="presParOf" srcId="{9F6FE1C1-7396-4D07-BE1A-F2A5A1325ED1}" destId="{002385F0-8075-44AC-8B14-5132680A7345}" srcOrd="1" destOrd="0" presId="urn:microsoft.com/office/officeart/2018/2/layout/IconVerticalSolidList"/>
    <dgm:cxn modelId="{EF1FA9CC-40CE-40B5-8319-655CC583DA67}" type="presParOf" srcId="{9F6FE1C1-7396-4D07-BE1A-F2A5A1325ED1}" destId="{D1F0C033-C238-4960-B17B-E4440587600E}" srcOrd="2" destOrd="0" presId="urn:microsoft.com/office/officeart/2018/2/layout/IconVerticalSolidList"/>
    <dgm:cxn modelId="{B843CA6A-D029-40ED-B7C2-BEA3ADB3BAF8}" type="presParOf" srcId="{9F6FE1C1-7396-4D07-BE1A-F2A5A1325ED1}" destId="{8D943A80-58EE-43ED-9F60-63B7192161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F609D2-1C97-4376-9553-09F4DC6357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079DE5-AE90-47A4-AA99-6AE41C278C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Cleaning up of sentence</a:t>
          </a:r>
          <a:endParaRPr lang="en-US"/>
        </a:p>
      </dgm:t>
    </dgm:pt>
    <dgm:pt modelId="{0A58DC59-74A8-4007-85E4-3FF8C21EE16B}" type="parTrans" cxnId="{B6E39B2A-5FD1-40E7-A81E-5FBF6D8C2E84}">
      <dgm:prSet/>
      <dgm:spPr/>
      <dgm:t>
        <a:bodyPr/>
        <a:lstStyle/>
        <a:p>
          <a:endParaRPr lang="en-US"/>
        </a:p>
      </dgm:t>
    </dgm:pt>
    <dgm:pt modelId="{C0A3C440-2E60-4152-B5C2-A9CDD07CBC3B}" type="sibTrans" cxnId="{B6E39B2A-5FD1-40E7-A81E-5FBF6D8C2E84}">
      <dgm:prSet/>
      <dgm:spPr/>
      <dgm:t>
        <a:bodyPr/>
        <a:lstStyle/>
        <a:p>
          <a:endParaRPr lang="en-US"/>
        </a:p>
      </dgm:t>
    </dgm:pt>
    <dgm:pt modelId="{0D0E3E19-84F7-41D9-A4DC-71AF31392D6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Bags of words</a:t>
          </a:r>
          <a:endParaRPr lang="en-US" dirty="0"/>
        </a:p>
      </dgm:t>
    </dgm:pt>
    <dgm:pt modelId="{87ABD569-3C5E-48DF-8601-306660EC7BE0}" type="parTrans" cxnId="{733A334F-EDE0-44D7-978A-9457742A17A5}">
      <dgm:prSet/>
      <dgm:spPr/>
      <dgm:t>
        <a:bodyPr/>
        <a:lstStyle/>
        <a:p>
          <a:endParaRPr lang="en-US"/>
        </a:p>
      </dgm:t>
    </dgm:pt>
    <dgm:pt modelId="{321FCD88-2608-4C0B-A155-7B8382AC35CC}" type="sibTrans" cxnId="{733A334F-EDE0-44D7-978A-9457742A17A5}">
      <dgm:prSet/>
      <dgm:spPr/>
      <dgm:t>
        <a:bodyPr/>
        <a:lstStyle/>
        <a:p>
          <a:endParaRPr lang="en-US"/>
        </a:p>
      </dgm:t>
    </dgm:pt>
    <dgm:pt modelId="{BA024771-B014-4FC3-9B3E-287F8EA803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Predict Class</a:t>
          </a:r>
          <a:endParaRPr lang="en-US"/>
        </a:p>
      </dgm:t>
    </dgm:pt>
    <dgm:pt modelId="{5CCC348D-2FFA-4E35-8DC6-CF7ED32A68B2}" type="parTrans" cxnId="{1A252856-031E-44EF-A96F-EBF2A48EC347}">
      <dgm:prSet/>
      <dgm:spPr/>
      <dgm:t>
        <a:bodyPr/>
        <a:lstStyle/>
        <a:p>
          <a:endParaRPr lang="en-US"/>
        </a:p>
      </dgm:t>
    </dgm:pt>
    <dgm:pt modelId="{8E13E362-5195-4B41-B90D-78099A748F47}" type="sibTrans" cxnId="{1A252856-031E-44EF-A96F-EBF2A48EC347}">
      <dgm:prSet/>
      <dgm:spPr/>
      <dgm:t>
        <a:bodyPr/>
        <a:lstStyle/>
        <a:p>
          <a:endParaRPr lang="en-US"/>
        </a:p>
      </dgm:t>
    </dgm:pt>
    <dgm:pt modelId="{F4E68CCB-1C0E-434C-9232-7BBF404B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Get Response</a:t>
          </a:r>
          <a:endParaRPr lang="en-US"/>
        </a:p>
      </dgm:t>
    </dgm:pt>
    <dgm:pt modelId="{6626E8FB-ED12-44F7-8488-ED29BA2968C6}" type="parTrans" cxnId="{E9EC9569-E2E5-4EFA-A17D-9CFC0BA76A3D}">
      <dgm:prSet/>
      <dgm:spPr/>
      <dgm:t>
        <a:bodyPr/>
        <a:lstStyle/>
        <a:p>
          <a:endParaRPr lang="en-US"/>
        </a:p>
      </dgm:t>
    </dgm:pt>
    <dgm:pt modelId="{3A02F6DC-E7F1-4C19-8B7E-B997062CF8E3}" type="sibTrans" cxnId="{E9EC9569-E2E5-4EFA-A17D-9CFC0BA76A3D}">
      <dgm:prSet/>
      <dgm:spPr/>
      <dgm:t>
        <a:bodyPr/>
        <a:lstStyle/>
        <a:p>
          <a:endParaRPr lang="en-US"/>
        </a:p>
      </dgm:t>
    </dgm:pt>
    <dgm:pt modelId="{CC5E1458-12EE-4E3D-9A38-E4329A110E7C}" type="pres">
      <dgm:prSet presAssocID="{AFF609D2-1C97-4376-9553-09F4DC6357F4}" presName="root" presStyleCnt="0">
        <dgm:presLayoutVars>
          <dgm:dir/>
          <dgm:resizeHandles val="exact"/>
        </dgm:presLayoutVars>
      </dgm:prSet>
      <dgm:spPr/>
    </dgm:pt>
    <dgm:pt modelId="{38CB907A-CDE8-46DF-9967-1C140A6D4AF0}" type="pres">
      <dgm:prSet presAssocID="{8C079DE5-AE90-47A4-AA99-6AE41C278C45}" presName="compNode" presStyleCnt="0"/>
      <dgm:spPr/>
    </dgm:pt>
    <dgm:pt modelId="{683C7EF9-F2D7-4E55-A6A4-86D7AAE5EB3B}" type="pres">
      <dgm:prSet presAssocID="{8C079DE5-AE90-47A4-AA99-6AE41C278C45}" presName="bgRect" presStyleLbl="bgShp" presStyleIdx="0" presStyleCnt="4"/>
      <dgm:spPr/>
    </dgm:pt>
    <dgm:pt modelId="{87FCAEF5-0BE9-492C-A519-85D4A3BE88B8}" type="pres">
      <dgm:prSet presAssocID="{8C079DE5-AE90-47A4-AA99-6AE41C278C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19A6D26-C93C-49ED-8FB5-2CADFCEBBB46}" type="pres">
      <dgm:prSet presAssocID="{8C079DE5-AE90-47A4-AA99-6AE41C278C45}" presName="spaceRect" presStyleCnt="0"/>
      <dgm:spPr/>
    </dgm:pt>
    <dgm:pt modelId="{984B34A8-A4D5-4220-9536-D77A601DDB63}" type="pres">
      <dgm:prSet presAssocID="{8C079DE5-AE90-47A4-AA99-6AE41C278C45}" presName="parTx" presStyleLbl="revTx" presStyleIdx="0" presStyleCnt="4">
        <dgm:presLayoutVars>
          <dgm:chMax val="0"/>
          <dgm:chPref val="0"/>
        </dgm:presLayoutVars>
      </dgm:prSet>
      <dgm:spPr/>
    </dgm:pt>
    <dgm:pt modelId="{A39C786F-7746-4B06-85EF-548F4B841CAC}" type="pres">
      <dgm:prSet presAssocID="{C0A3C440-2E60-4152-B5C2-A9CDD07CBC3B}" presName="sibTrans" presStyleCnt="0"/>
      <dgm:spPr/>
    </dgm:pt>
    <dgm:pt modelId="{07AAB83A-92D7-4A6E-9EF5-A5BCA7264F7F}" type="pres">
      <dgm:prSet presAssocID="{0D0E3E19-84F7-41D9-A4DC-71AF31392D6E}" presName="compNode" presStyleCnt="0"/>
      <dgm:spPr/>
    </dgm:pt>
    <dgm:pt modelId="{97492AA2-D713-4842-8722-7610E062700C}" type="pres">
      <dgm:prSet presAssocID="{0D0E3E19-84F7-41D9-A4DC-71AF31392D6E}" presName="bgRect" presStyleLbl="bgShp" presStyleIdx="1" presStyleCnt="4"/>
      <dgm:spPr/>
    </dgm:pt>
    <dgm:pt modelId="{93256F18-8710-4A2E-ACED-327C043FF398}" type="pres">
      <dgm:prSet presAssocID="{0D0E3E19-84F7-41D9-A4DC-71AF31392D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0D25106B-54AB-46E1-B243-254DB6D592EB}" type="pres">
      <dgm:prSet presAssocID="{0D0E3E19-84F7-41D9-A4DC-71AF31392D6E}" presName="spaceRect" presStyleCnt="0"/>
      <dgm:spPr/>
    </dgm:pt>
    <dgm:pt modelId="{81552585-A526-42AB-9D41-8F81619E1681}" type="pres">
      <dgm:prSet presAssocID="{0D0E3E19-84F7-41D9-A4DC-71AF31392D6E}" presName="parTx" presStyleLbl="revTx" presStyleIdx="1" presStyleCnt="4">
        <dgm:presLayoutVars>
          <dgm:chMax val="0"/>
          <dgm:chPref val="0"/>
        </dgm:presLayoutVars>
      </dgm:prSet>
      <dgm:spPr/>
    </dgm:pt>
    <dgm:pt modelId="{607C85C8-15FC-44C4-9261-9400E274531B}" type="pres">
      <dgm:prSet presAssocID="{321FCD88-2608-4C0B-A155-7B8382AC35CC}" presName="sibTrans" presStyleCnt="0"/>
      <dgm:spPr/>
    </dgm:pt>
    <dgm:pt modelId="{3E45D069-8C17-4FB3-831C-AA59956141BC}" type="pres">
      <dgm:prSet presAssocID="{BA024771-B014-4FC3-9B3E-287F8EA8037B}" presName="compNode" presStyleCnt="0"/>
      <dgm:spPr/>
    </dgm:pt>
    <dgm:pt modelId="{6CCD853D-7D63-44F0-BE37-9E19AB2F0714}" type="pres">
      <dgm:prSet presAssocID="{BA024771-B014-4FC3-9B3E-287F8EA8037B}" presName="bgRect" presStyleLbl="bgShp" presStyleIdx="2" presStyleCnt="4"/>
      <dgm:spPr/>
    </dgm:pt>
    <dgm:pt modelId="{69AF0D0F-3646-4D2D-BBD3-EC1964F1293B}" type="pres">
      <dgm:prSet presAssocID="{BA024771-B014-4FC3-9B3E-287F8EA803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B0CD35-50BC-4FC8-894C-8697422CE27A}" type="pres">
      <dgm:prSet presAssocID="{BA024771-B014-4FC3-9B3E-287F8EA8037B}" presName="spaceRect" presStyleCnt="0"/>
      <dgm:spPr/>
    </dgm:pt>
    <dgm:pt modelId="{6E259C07-32AB-4D65-9342-9B742B809151}" type="pres">
      <dgm:prSet presAssocID="{BA024771-B014-4FC3-9B3E-287F8EA8037B}" presName="parTx" presStyleLbl="revTx" presStyleIdx="2" presStyleCnt="4">
        <dgm:presLayoutVars>
          <dgm:chMax val="0"/>
          <dgm:chPref val="0"/>
        </dgm:presLayoutVars>
      </dgm:prSet>
      <dgm:spPr/>
    </dgm:pt>
    <dgm:pt modelId="{13B80AF1-9B8A-4BFC-A597-0D0D99DBA0FA}" type="pres">
      <dgm:prSet presAssocID="{8E13E362-5195-4B41-B90D-78099A748F47}" presName="sibTrans" presStyleCnt="0"/>
      <dgm:spPr/>
    </dgm:pt>
    <dgm:pt modelId="{9F6FE1C1-7396-4D07-BE1A-F2A5A1325ED1}" type="pres">
      <dgm:prSet presAssocID="{F4E68CCB-1C0E-434C-9232-7BBF404B414E}" presName="compNode" presStyleCnt="0"/>
      <dgm:spPr/>
    </dgm:pt>
    <dgm:pt modelId="{40BF92FD-D73D-4278-BB1B-22C6A5EF4E08}" type="pres">
      <dgm:prSet presAssocID="{F4E68CCB-1C0E-434C-9232-7BBF404B414E}" presName="bgRect" presStyleLbl="bgShp" presStyleIdx="3" presStyleCnt="4"/>
      <dgm:spPr/>
    </dgm:pt>
    <dgm:pt modelId="{002385F0-8075-44AC-8B14-5132680A7345}" type="pres">
      <dgm:prSet presAssocID="{F4E68CCB-1C0E-434C-9232-7BBF404B41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F0C033-C238-4960-B17B-E4440587600E}" type="pres">
      <dgm:prSet presAssocID="{F4E68CCB-1C0E-434C-9232-7BBF404B414E}" presName="spaceRect" presStyleCnt="0"/>
      <dgm:spPr/>
    </dgm:pt>
    <dgm:pt modelId="{8D943A80-58EE-43ED-9F60-63B7192161B4}" type="pres">
      <dgm:prSet presAssocID="{F4E68CCB-1C0E-434C-9232-7BBF404B41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E39B2A-5FD1-40E7-A81E-5FBF6D8C2E84}" srcId="{AFF609D2-1C97-4376-9553-09F4DC6357F4}" destId="{8C079DE5-AE90-47A4-AA99-6AE41C278C45}" srcOrd="0" destOrd="0" parTransId="{0A58DC59-74A8-4007-85E4-3FF8C21EE16B}" sibTransId="{C0A3C440-2E60-4152-B5C2-A9CDD07CBC3B}"/>
    <dgm:cxn modelId="{E9EC9569-E2E5-4EFA-A17D-9CFC0BA76A3D}" srcId="{AFF609D2-1C97-4376-9553-09F4DC6357F4}" destId="{F4E68CCB-1C0E-434C-9232-7BBF404B414E}" srcOrd="3" destOrd="0" parTransId="{6626E8FB-ED12-44F7-8488-ED29BA2968C6}" sibTransId="{3A02F6DC-E7F1-4C19-8B7E-B997062CF8E3}"/>
    <dgm:cxn modelId="{733A334F-EDE0-44D7-978A-9457742A17A5}" srcId="{AFF609D2-1C97-4376-9553-09F4DC6357F4}" destId="{0D0E3E19-84F7-41D9-A4DC-71AF31392D6E}" srcOrd="1" destOrd="0" parTransId="{87ABD569-3C5E-48DF-8601-306660EC7BE0}" sibTransId="{321FCD88-2608-4C0B-A155-7B8382AC35CC}"/>
    <dgm:cxn modelId="{82CE3C52-810C-4B7B-84E5-CAF6D75A01A8}" type="presOf" srcId="{0D0E3E19-84F7-41D9-A4DC-71AF31392D6E}" destId="{81552585-A526-42AB-9D41-8F81619E1681}" srcOrd="0" destOrd="0" presId="urn:microsoft.com/office/officeart/2018/2/layout/IconVerticalSolidList"/>
    <dgm:cxn modelId="{1A252856-031E-44EF-A96F-EBF2A48EC347}" srcId="{AFF609D2-1C97-4376-9553-09F4DC6357F4}" destId="{BA024771-B014-4FC3-9B3E-287F8EA8037B}" srcOrd="2" destOrd="0" parTransId="{5CCC348D-2FFA-4E35-8DC6-CF7ED32A68B2}" sibTransId="{8E13E362-5195-4B41-B90D-78099A748F47}"/>
    <dgm:cxn modelId="{CB7B6A8E-AEC8-4748-BFD9-8D457CCD8D0A}" type="presOf" srcId="{BA024771-B014-4FC3-9B3E-287F8EA8037B}" destId="{6E259C07-32AB-4D65-9342-9B742B809151}" srcOrd="0" destOrd="0" presId="urn:microsoft.com/office/officeart/2018/2/layout/IconVerticalSolidList"/>
    <dgm:cxn modelId="{6835DBC5-61DC-4729-BFA5-A413673826C8}" type="presOf" srcId="{AFF609D2-1C97-4376-9553-09F4DC6357F4}" destId="{CC5E1458-12EE-4E3D-9A38-E4329A110E7C}" srcOrd="0" destOrd="0" presId="urn:microsoft.com/office/officeart/2018/2/layout/IconVerticalSolidList"/>
    <dgm:cxn modelId="{A75346ED-ED52-4F74-8BBF-343737157FF0}" type="presOf" srcId="{F4E68CCB-1C0E-434C-9232-7BBF404B414E}" destId="{8D943A80-58EE-43ED-9F60-63B7192161B4}" srcOrd="0" destOrd="0" presId="urn:microsoft.com/office/officeart/2018/2/layout/IconVerticalSolidList"/>
    <dgm:cxn modelId="{ED8393FA-3200-4B10-9124-5D9CBC718BC4}" type="presOf" srcId="{8C079DE5-AE90-47A4-AA99-6AE41C278C45}" destId="{984B34A8-A4D5-4220-9536-D77A601DDB63}" srcOrd="0" destOrd="0" presId="urn:microsoft.com/office/officeart/2018/2/layout/IconVerticalSolidList"/>
    <dgm:cxn modelId="{64D1B808-D798-4F57-9543-FB1EA71E0B66}" type="presParOf" srcId="{CC5E1458-12EE-4E3D-9A38-E4329A110E7C}" destId="{38CB907A-CDE8-46DF-9967-1C140A6D4AF0}" srcOrd="0" destOrd="0" presId="urn:microsoft.com/office/officeart/2018/2/layout/IconVerticalSolidList"/>
    <dgm:cxn modelId="{FCAAB454-4F9C-4067-A5E0-81DF0BE0480A}" type="presParOf" srcId="{38CB907A-CDE8-46DF-9967-1C140A6D4AF0}" destId="{683C7EF9-F2D7-4E55-A6A4-86D7AAE5EB3B}" srcOrd="0" destOrd="0" presId="urn:microsoft.com/office/officeart/2018/2/layout/IconVerticalSolidList"/>
    <dgm:cxn modelId="{601506C2-D307-4338-9A5F-0411AFEE072F}" type="presParOf" srcId="{38CB907A-CDE8-46DF-9967-1C140A6D4AF0}" destId="{87FCAEF5-0BE9-492C-A519-85D4A3BE88B8}" srcOrd="1" destOrd="0" presId="urn:microsoft.com/office/officeart/2018/2/layout/IconVerticalSolidList"/>
    <dgm:cxn modelId="{D3DF4A6A-1B5C-45AD-A009-AC9FB3EFA027}" type="presParOf" srcId="{38CB907A-CDE8-46DF-9967-1C140A6D4AF0}" destId="{B19A6D26-C93C-49ED-8FB5-2CADFCEBBB46}" srcOrd="2" destOrd="0" presId="urn:microsoft.com/office/officeart/2018/2/layout/IconVerticalSolidList"/>
    <dgm:cxn modelId="{A902D61B-FDA5-4C7B-BC1F-9BB1C17188EE}" type="presParOf" srcId="{38CB907A-CDE8-46DF-9967-1C140A6D4AF0}" destId="{984B34A8-A4D5-4220-9536-D77A601DDB63}" srcOrd="3" destOrd="0" presId="urn:microsoft.com/office/officeart/2018/2/layout/IconVerticalSolidList"/>
    <dgm:cxn modelId="{CEC8549E-3386-4643-B34E-A25327E504D9}" type="presParOf" srcId="{CC5E1458-12EE-4E3D-9A38-E4329A110E7C}" destId="{A39C786F-7746-4B06-85EF-548F4B841CAC}" srcOrd="1" destOrd="0" presId="urn:microsoft.com/office/officeart/2018/2/layout/IconVerticalSolidList"/>
    <dgm:cxn modelId="{DB0C5668-5826-4F13-A33C-141EF6D3F56D}" type="presParOf" srcId="{CC5E1458-12EE-4E3D-9A38-E4329A110E7C}" destId="{07AAB83A-92D7-4A6E-9EF5-A5BCA7264F7F}" srcOrd="2" destOrd="0" presId="urn:microsoft.com/office/officeart/2018/2/layout/IconVerticalSolidList"/>
    <dgm:cxn modelId="{34A0D3E3-FC22-4427-8312-B16FBDFEF472}" type="presParOf" srcId="{07AAB83A-92D7-4A6E-9EF5-A5BCA7264F7F}" destId="{97492AA2-D713-4842-8722-7610E062700C}" srcOrd="0" destOrd="0" presId="urn:microsoft.com/office/officeart/2018/2/layout/IconVerticalSolidList"/>
    <dgm:cxn modelId="{D744DED6-BD83-4933-89BB-ED800CD9FC88}" type="presParOf" srcId="{07AAB83A-92D7-4A6E-9EF5-A5BCA7264F7F}" destId="{93256F18-8710-4A2E-ACED-327C043FF398}" srcOrd="1" destOrd="0" presId="urn:microsoft.com/office/officeart/2018/2/layout/IconVerticalSolidList"/>
    <dgm:cxn modelId="{E94B7B01-3D2C-4E67-9D2B-B665A358BB8E}" type="presParOf" srcId="{07AAB83A-92D7-4A6E-9EF5-A5BCA7264F7F}" destId="{0D25106B-54AB-46E1-B243-254DB6D592EB}" srcOrd="2" destOrd="0" presId="urn:microsoft.com/office/officeart/2018/2/layout/IconVerticalSolidList"/>
    <dgm:cxn modelId="{916D81DF-7A44-4079-809E-DF91223DF89D}" type="presParOf" srcId="{07AAB83A-92D7-4A6E-9EF5-A5BCA7264F7F}" destId="{81552585-A526-42AB-9D41-8F81619E1681}" srcOrd="3" destOrd="0" presId="urn:microsoft.com/office/officeart/2018/2/layout/IconVerticalSolidList"/>
    <dgm:cxn modelId="{A69564AF-4649-493E-9928-DEC14E1FFE77}" type="presParOf" srcId="{CC5E1458-12EE-4E3D-9A38-E4329A110E7C}" destId="{607C85C8-15FC-44C4-9261-9400E274531B}" srcOrd="3" destOrd="0" presId="urn:microsoft.com/office/officeart/2018/2/layout/IconVerticalSolidList"/>
    <dgm:cxn modelId="{362D3E3C-B0E5-42CB-B0DE-0DDEAEEFDB6A}" type="presParOf" srcId="{CC5E1458-12EE-4E3D-9A38-E4329A110E7C}" destId="{3E45D069-8C17-4FB3-831C-AA59956141BC}" srcOrd="4" destOrd="0" presId="urn:microsoft.com/office/officeart/2018/2/layout/IconVerticalSolidList"/>
    <dgm:cxn modelId="{31437AAA-3576-4A2E-85D2-C79C3C713A4B}" type="presParOf" srcId="{3E45D069-8C17-4FB3-831C-AA59956141BC}" destId="{6CCD853D-7D63-44F0-BE37-9E19AB2F0714}" srcOrd="0" destOrd="0" presId="urn:microsoft.com/office/officeart/2018/2/layout/IconVerticalSolidList"/>
    <dgm:cxn modelId="{61CACA73-048B-4267-AB9A-98362768484E}" type="presParOf" srcId="{3E45D069-8C17-4FB3-831C-AA59956141BC}" destId="{69AF0D0F-3646-4D2D-BBD3-EC1964F1293B}" srcOrd="1" destOrd="0" presId="urn:microsoft.com/office/officeart/2018/2/layout/IconVerticalSolidList"/>
    <dgm:cxn modelId="{7F2FDB55-6805-40B8-A711-E11ADE9E0F4F}" type="presParOf" srcId="{3E45D069-8C17-4FB3-831C-AA59956141BC}" destId="{13B0CD35-50BC-4FC8-894C-8697422CE27A}" srcOrd="2" destOrd="0" presId="urn:microsoft.com/office/officeart/2018/2/layout/IconVerticalSolidList"/>
    <dgm:cxn modelId="{6451DB3C-1C6A-4F6E-86CF-3C1F46A66BB0}" type="presParOf" srcId="{3E45D069-8C17-4FB3-831C-AA59956141BC}" destId="{6E259C07-32AB-4D65-9342-9B742B809151}" srcOrd="3" destOrd="0" presId="urn:microsoft.com/office/officeart/2018/2/layout/IconVerticalSolidList"/>
    <dgm:cxn modelId="{28F90606-DFF1-4B97-919A-CAC3F73FBE47}" type="presParOf" srcId="{CC5E1458-12EE-4E3D-9A38-E4329A110E7C}" destId="{13B80AF1-9B8A-4BFC-A597-0D0D99DBA0FA}" srcOrd="5" destOrd="0" presId="urn:microsoft.com/office/officeart/2018/2/layout/IconVerticalSolidList"/>
    <dgm:cxn modelId="{2704CEDB-52F9-49D5-8E6D-F17B2408EE0E}" type="presParOf" srcId="{CC5E1458-12EE-4E3D-9A38-E4329A110E7C}" destId="{9F6FE1C1-7396-4D07-BE1A-F2A5A1325ED1}" srcOrd="6" destOrd="0" presId="urn:microsoft.com/office/officeart/2018/2/layout/IconVerticalSolidList"/>
    <dgm:cxn modelId="{D3B4761D-4710-456F-90B1-EEB7ECBC011A}" type="presParOf" srcId="{9F6FE1C1-7396-4D07-BE1A-F2A5A1325ED1}" destId="{40BF92FD-D73D-4278-BB1B-22C6A5EF4E08}" srcOrd="0" destOrd="0" presId="urn:microsoft.com/office/officeart/2018/2/layout/IconVerticalSolidList"/>
    <dgm:cxn modelId="{2412D3AA-7112-405B-B2A6-22B746F2EEAB}" type="presParOf" srcId="{9F6FE1C1-7396-4D07-BE1A-F2A5A1325ED1}" destId="{002385F0-8075-44AC-8B14-5132680A7345}" srcOrd="1" destOrd="0" presId="urn:microsoft.com/office/officeart/2018/2/layout/IconVerticalSolidList"/>
    <dgm:cxn modelId="{EF1FA9CC-40CE-40B5-8319-655CC583DA67}" type="presParOf" srcId="{9F6FE1C1-7396-4D07-BE1A-F2A5A1325ED1}" destId="{D1F0C033-C238-4960-B17B-E4440587600E}" srcOrd="2" destOrd="0" presId="urn:microsoft.com/office/officeart/2018/2/layout/IconVerticalSolidList"/>
    <dgm:cxn modelId="{B843CA6A-D029-40ED-B7C2-BEA3ADB3BAF8}" type="presParOf" srcId="{9F6FE1C1-7396-4D07-BE1A-F2A5A1325ED1}" destId="{8D943A80-58EE-43ED-9F60-63B7192161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0D8BB-CF29-4E86-AF47-4AD765362C2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020397-362D-4742-BD03-A38FB3AE9F7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Two tools are used: 1. TensorFlow 2. Natural Language Toolkit(NLTK)</a:t>
          </a:r>
          <a:endParaRPr lang="en-US" dirty="0"/>
        </a:p>
      </dgm:t>
    </dgm:pt>
    <dgm:pt modelId="{0A66FC75-59CA-43CE-899C-F15AF7BCE6A6}" type="parTrans" cxnId="{59ED3594-9FAB-4E14-99AE-3F1C69309184}">
      <dgm:prSet/>
      <dgm:spPr/>
      <dgm:t>
        <a:bodyPr/>
        <a:lstStyle/>
        <a:p>
          <a:endParaRPr lang="en-US"/>
        </a:p>
      </dgm:t>
    </dgm:pt>
    <dgm:pt modelId="{DA4C4C41-D00E-4E5E-A8F9-F311E9F2C285}" type="sibTrans" cxnId="{59ED3594-9FAB-4E14-99AE-3F1C69309184}">
      <dgm:prSet/>
      <dgm:spPr/>
      <dgm:t>
        <a:bodyPr/>
        <a:lstStyle/>
        <a:p>
          <a:endParaRPr lang="en-US"/>
        </a:p>
      </dgm:t>
    </dgm:pt>
    <dgm:pt modelId="{1437C722-2BE4-4401-9B69-889D0150CFD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Collection of Large Dataset of text and audio inputs</a:t>
          </a:r>
          <a:endParaRPr lang="en-US" dirty="0"/>
        </a:p>
      </dgm:t>
    </dgm:pt>
    <dgm:pt modelId="{E92329B3-3E51-494B-9DF4-B325F07F77BC}" type="parTrans" cxnId="{44290975-AE4D-43A4-8475-04EAEC71EC12}">
      <dgm:prSet/>
      <dgm:spPr/>
      <dgm:t>
        <a:bodyPr/>
        <a:lstStyle/>
        <a:p>
          <a:endParaRPr lang="en-US"/>
        </a:p>
      </dgm:t>
    </dgm:pt>
    <dgm:pt modelId="{48149C7F-147A-4DDD-8111-5B949B21FD19}" type="sibTrans" cxnId="{44290975-AE4D-43A4-8475-04EAEC71EC12}">
      <dgm:prSet/>
      <dgm:spPr/>
      <dgm:t>
        <a:bodyPr/>
        <a:lstStyle/>
        <a:p>
          <a:endParaRPr lang="en-US"/>
        </a:p>
      </dgm:t>
    </dgm:pt>
    <dgm:pt modelId="{A3962B93-C555-4CD2-9F5F-EA2129AE927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Use TensorFlow to train the deep learning models</a:t>
          </a:r>
          <a:endParaRPr lang="en-US" dirty="0"/>
        </a:p>
      </dgm:t>
    </dgm:pt>
    <dgm:pt modelId="{37D3D789-1F38-4F45-AC21-4F2DD0CE1708}" type="parTrans" cxnId="{E4D56352-4BF2-4E0A-86DC-5086903C35EB}">
      <dgm:prSet/>
      <dgm:spPr/>
      <dgm:t>
        <a:bodyPr/>
        <a:lstStyle/>
        <a:p>
          <a:endParaRPr lang="en-US"/>
        </a:p>
      </dgm:t>
    </dgm:pt>
    <dgm:pt modelId="{05870A61-5753-4380-BED4-FE2C1E312097}" type="sibTrans" cxnId="{E4D56352-4BF2-4E0A-86DC-5086903C35EB}">
      <dgm:prSet/>
      <dgm:spPr/>
      <dgm:t>
        <a:bodyPr/>
        <a:lstStyle/>
        <a:p>
          <a:endParaRPr lang="en-US"/>
        </a:p>
      </dgm:t>
    </dgm:pt>
    <dgm:pt modelId="{FD126906-0287-4AD0-8E62-24E67A17A5C0}">
      <dgm:prSet/>
      <dgm:spPr/>
      <dgm:t>
        <a:bodyPr/>
        <a:lstStyle/>
        <a:p>
          <a:endParaRPr lang="en-US"/>
        </a:p>
      </dgm:t>
    </dgm:pt>
    <dgm:pt modelId="{A56392CE-F579-4F46-BA9C-C025986FB24D}" type="parTrans" cxnId="{62E1E6A4-0166-471C-BF63-F39AFDBD60B6}">
      <dgm:prSet/>
      <dgm:spPr/>
      <dgm:t>
        <a:bodyPr/>
        <a:lstStyle/>
        <a:p>
          <a:endParaRPr lang="en-US"/>
        </a:p>
      </dgm:t>
    </dgm:pt>
    <dgm:pt modelId="{4A480842-7298-4A23-BF10-CE771E0D6BD1}" type="sibTrans" cxnId="{62E1E6A4-0166-471C-BF63-F39AFDBD60B6}">
      <dgm:prSet/>
      <dgm:spPr/>
      <dgm:t>
        <a:bodyPr/>
        <a:lstStyle/>
        <a:p>
          <a:endParaRPr lang="en-US"/>
        </a:p>
      </dgm:t>
    </dgm:pt>
    <dgm:pt modelId="{D848C7C9-61D5-496D-89F4-558ACF35A43E}" type="pres">
      <dgm:prSet presAssocID="{EF00D8BB-CF29-4E86-AF47-4AD765362C2F}" presName="root" presStyleCnt="0">
        <dgm:presLayoutVars>
          <dgm:dir/>
          <dgm:resizeHandles val="exact"/>
        </dgm:presLayoutVars>
      </dgm:prSet>
      <dgm:spPr/>
    </dgm:pt>
    <dgm:pt modelId="{3198BB9B-E173-4696-A377-D2AC791A73AD}" type="pres">
      <dgm:prSet presAssocID="{8F020397-362D-4742-BD03-A38FB3AE9F75}" presName="compNode" presStyleCnt="0"/>
      <dgm:spPr/>
    </dgm:pt>
    <dgm:pt modelId="{186C6F96-08EC-4DFD-B2ED-0E628505AD55}" type="pres">
      <dgm:prSet presAssocID="{8F020397-362D-4742-BD03-A38FB3AE9F7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E36E67B-80BB-4C87-BB88-68F217D4AB45}" type="pres">
      <dgm:prSet presAssocID="{8F020397-362D-4742-BD03-A38FB3AE9F75}" presName="spaceRect" presStyleCnt="0"/>
      <dgm:spPr/>
    </dgm:pt>
    <dgm:pt modelId="{7D951154-8110-4E33-B65D-999FF9F59CC6}" type="pres">
      <dgm:prSet presAssocID="{8F020397-362D-4742-BD03-A38FB3AE9F75}" presName="textRect" presStyleLbl="revTx" presStyleIdx="0" presStyleCnt="3">
        <dgm:presLayoutVars>
          <dgm:chMax val="1"/>
          <dgm:chPref val="1"/>
        </dgm:presLayoutVars>
      </dgm:prSet>
      <dgm:spPr/>
    </dgm:pt>
    <dgm:pt modelId="{718E105C-729C-410F-9699-761DE76E3C65}" type="pres">
      <dgm:prSet presAssocID="{DA4C4C41-D00E-4E5E-A8F9-F311E9F2C285}" presName="sibTrans" presStyleCnt="0"/>
      <dgm:spPr/>
    </dgm:pt>
    <dgm:pt modelId="{CE698375-E4D1-4007-8555-F78F05294567}" type="pres">
      <dgm:prSet presAssocID="{1437C722-2BE4-4401-9B69-889D0150CFD2}" presName="compNode" presStyleCnt="0"/>
      <dgm:spPr/>
    </dgm:pt>
    <dgm:pt modelId="{5EC4953B-D312-4C23-B235-32010BA6FACF}" type="pres">
      <dgm:prSet presAssocID="{1437C722-2BE4-4401-9B69-889D0150CF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4018E3-1781-4652-911B-1A234DCDC85D}" type="pres">
      <dgm:prSet presAssocID="{1437C722-2BE4-4401-9B69-889D0150CFD2}" presName="spaceRect" presStyleCnt="0"/>
      <dgm:spPr/>
    </dgm:pt>
    <dgm:pt modelId="{6D71FCF1-87CB-466E-A4D2-D5D418C7E334}" type="pres">
      <dgm:prSet presAssocID="{1437C722-2BE4-4401-9B69-889D0150CFD2}" presName="textRect" presStyleLbl="revTx" presStyleIdx="1" presStyleCnt="3">
        <dgm:presLayoutVars>
          <dgm:chMax val="1"/>
          <dgm:chPref val="1"/>
        </dgm:presLayoutVars>
      </dgm:prSet>
      <dgm:spPr/>
    </dgm:pt>
    <dgm:pt modelId="{D8C8145D-321B-4D6D-9531-E377F667DFB7}" type="pres">
      <dgm:prSet presAssocID="{48149C7F-147A-4DDD-8111-5B949B21FD19}" presName="sibTrans" presStyleCnt="0"/>
      <dgm:spPr/>
    </dgm:pt>
    <dgm:pt modelId="{AE00C76B-1AD4-490A-A569-A3E46E6E9EAB}" type="pres">
      <dgm:prSet presAssocID="{A3962B93-C555-4CD2-9F5F-EA2129AE927A}" presName="compNode" presStyleCnt="0"/>
      <dgm:spPr/>
    </dgm:pt>
    <dgm:pt modelId="{23F3E438-58EC-4E6F-B280-A68CB71D7683}" type="pres">
      <dgm:prSet presAssocID="{A3962B93-C555-4CD2-9F5F-EA2129AE92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9588B2-F5BB-4335-8D95-5FD905034BD6}" type="pres">
      <dgm:prSet presAssocID="{A3962B93-C555-4CD2-9F5F-EA2129AE927A}" presName="spaceRect" presStyleCnt="0"/>
      <dgm:spPr/>
    </dgm:pt>
    <dgm:pt modelId="{B2AC6434-49E9-4F41-818D-A115245BE58E}" type="pres">
      <dgm:prSet presAssocID="{A3962B93-C555-4CD2-9F5F-EA2129AE92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7F4F25B-2AA8-4B07-800B-8CF2D67FCD97}" type="presOf" srcId="{1437C722-2BE4-4401-9B69-889D0150CFD2}" destId="{6D71FCF1-87CB-466E-A4D2-D5D418C7E334}" srcOrd="0" destOrd="0" presId="urn:microsoft.com/office/officeart/2018/2/layout/IconLabelList"/>
    <dgm:cxn modelId="{B1BAC546-8DC4-46BC-AD37-3BCAC0B0E9BD}" type="presOf" srcId="{EF00D8BB-CF29-4E86-AF47-4AD765362C2F}" destId="{D848C7C9-61D5-496D-89F4-558ACF35A43E}" srcOrd="0" destOrd="0" presId="urn:microsoft.com/office/officeart/2018/2/layout/IconLabelList"/>
    <dgm:cxn modelId="{04D1266B-4329-4D8E-A466-8A349C3BC792}" type="presOf" srcId="{8F020397-362D-4742-BD03-A38FB3AE9F75}" destId="{7D951154-8110-4E33-B65D-999FF9F59CC6}" srcOrd="0" destOrd="0" presId="urn:microsoft.com/office/officeart/2018/2/layout/IconLabelList"/>
    <dgm:cxn modelId="{E4D56352-4BF2-4E0A-86DC-5086903C35EB}" srcId="{EF00D8BB-CF29-4E86-AF47-4AD765362C2F}" destId="{A3962B93-C555-4CD2-9F5F-EA2129AE927A}" srcOrd="2" destOrd="0" parTransId="{37D3D789-1F38-4F45-AC21-4F2DD0CE1708}" sibTransId="{05870A61-5753-4380-BED4-FE2C1E312097}"/>
    <dgm:cxn modelId="{44290975-AE4D-43A4-8475-04EAEC71EC12}" srcId="{EF00D8BB-CF29-4E86-AF47-4AD765362C2F}" destId="{1437C722-2BE4-4401-9B69-889D0150CFD2}" srcOrd="1" destOrd="0" parTransId="{E92329B3-3E51-494B-9DF4-B325F07F77BC}" sibTransId="{48149C7F-147A-4DDD-8111-5B949B21FD19}"/>
    <dgm:cxn modelId="{8A905384-A8BB-4715-A4A1-A115D9B49243}" type="presOf" srcId="{A3962B93-C555-4CD2-9F5F-EA2129AE927A}" destId="{B2AC6434-49E9-4F41-818D-A115245BE58E}" srcOrd="0" destOrd="0" presId="urn:microsoft.com/office/officeart/2018/2/layout/IconLabelList"/>
    <dgm:cxn modelId="{59ED3594-9FAB-4E14-99AE-3F1C69309184}" srcId="{EF00D8BB-CF29-4E86-AF47-4AD765362C2F}" destId="{8F020397-362D-4742-BD03-A38FB3AE9F75}" srcOrd="0" destOrd="0" parTransId="{0A66FC75-59CA-43CE-899C-F15AF7BCE6A6}" sibTransId="{DA4C4C41-D00E-4E5E-A8F9-F311E9F2C285}"/>
    <dgm:cxn modelId="{62E1E6A4-0166-471C-BF63-F39AFDBD60B6}" srcId="{A3962B93-C555-4CD2-9F5F-EA2129AE927A}" destId="{FD126906-0287-4AD0-8E62-24E67A17A5C0}" srcOrd="0" destOrd="0" parTransId="{A56392CE-F579-4F46-BA9C-C025986FB24D}" sibTransId="{4A480842-7298-4A23-BF10-CE771E0D6BD1}"/>
    <dgm:cxn modelId="{A121BD18-A635-4DF7-BB6F-F9516FD9CCA7}" type="presParOf" srcId="{D848C7C9-61D5-496D-89F4-558ACF35A43E}" destId="{3198BB9B-E173-4696-A377-D2AC791A73AD}" srcOrd="0" destOrd="0" presId="urn:microsoft.com/office/officeart/2018/2/layout/IconLabelList"/>
    <dgm:cxn modelId="{AE767305-0C19-4582-B098-BD3FF0110A36}" type="presParOf" srcId="{3198BB9B-E173-4696-A377-D2AC791A73AD}" destId="{186C6F96-08EC-4DFD-B2ED-0E628505AD55}" srcOrd="0" destOrd="0" presId="urn:microsoft.com/office/officeart/2018/2/layout/IconLabelList"/>
    <dgm:cxn modelId="{59280AC1-BDD8-4E27-8EDD-4624BB5314C1}" type="presParOf" srcId="{3198BB9B-E173-4696-A377-D2AC791A73AD}" destId="{3E36E67B-80BB-4C87-BB88-68F217D4AB45}" srcOrd="1" destOrd="0" presId="urn:microsoft.com/office/officeart/2018/2/layout/IconLabelList"/>
    <dgm:cxn modelId="{6ABBAFF7-147B-4216-9962-379BCA886E99}" type="presParOf" srcId="{3198BB9B-E173-4696-A377-D2AC791A73AD}" destId="{7D951154-8110-4E33-B65D-999FF9F59CC6}" srcOrd="2" destOrd="0" presId="urn:microsoft.com/office/officeart/2018/2/layout/IconLabelList"/>
    <dgm:cxn modelId="{8C003D93-2AC4-49E2-AD23-F742DDE6384C}" type="presParOf" srcId="{D848C7C9-61D5-496D-89F4-558ACF35A43E}" destId="{718E105C-729C-410F-9699-761DE76E3C65}" srcOrd="1" destOrd="0" presId="urn:microsoft.com/office/officeart/2018/2/layout/IconLabelList"/>
    <dgm:cxn modelId="{D9D7E085-45DB-484B-AFDE-F11180B1EC26}" type="presParOf" srcId="{D848C7C9-61D5-496D-89F4-558ACF35A43E}" destId="{CE698375-E4D1-4007-8555-F78F05294567}" srcOrd="2" destOrd="0" presId="urn:microsoft.com/office/officeart/2018/2/layout/IconLabelList"/>
    <dgm:cxn modelId="{1610F850-F1BC-4C8B-9CB7-48480C5C5126}" type="presParOf" srcId="{CE698375-E4D1-4007-8555-F78F05294567}" destId="{5EC4953B-D312-4C23-B235-32010BA6FACF}" srcOrd="0" destOrd="0" presId="urn:microsoft.com/office/officeart/2018/2/layout/IconLabelList"/>
    <dgm:cxn modelId="{0276B0F5-AFCA-4B53-B7E9-3F0645936FC6}" type="presParOf" srcId="{CE698375-E4D1-4007-8555-F78F05294567}" destId="{E04018E3-1781-4652-911B-1A234DCDC85D}" srcOrd="1" destOrd="0" presId="urn:microsoft.com/office/officeart/2018/2/layout/IconLabelList"/>
    <dgm:cxn modelId="{FA09D093-AC9A-45FE-B102-14FF2B398C60}" type="presParOf" srcId="{CE698375-E4D1-4007-8555-F78F05294567}" destId="{6D71FCF1-87CB-466E-A4D2-D5D418C7E334}" srcOrd="2" destOrd="0" presId="urn:microsoft.com/office/officeart/2018/2/layout/IconLabelList"/>
    <dgm:cxn modelId="{3DA77623-319C-408A-8533-150B433E0779}" type="presParOf" srcId="{D848C7C9-61D5-496D-89F4-558ACF35A43E}" destId="{D8C8145D-321B-4D6D-9531-E377F667DFB7}" srcOrd="3" destOrd="0" presId="urn:microsoft.com/office/officeart/2018/2/layout/IconLabelList"/>
    <dgm:cxn modelId="{C49D9063-386A-4987-A47C-728388734070}" type="presParOf" srcId="{D848C7C9-61D5-496D-89F4-558ACF35A43E}" destId="{AE00C76B-1AD4-490A-A569-A3E46E6E9EAB}" srcOrd="4" destOrd="0" presId="urn:microsoft.com/office/officeart/2018/2/layout/IconLabelList"/>
    <dgm:cxn modelId="{D1C6FE79-AE61-47A6-B981-4C9758F6C4CD}" type="presParOf" srcId="{AE00C76B-1AD4-490A-A569-A3E46E6E9EAB}" destId="{23F3E438-58EC-4E6F-B280-A68CB71D7683}" srcOrd="0" destOrd="0" presId="urn:microsoft.com/office/officeart/2018/2/layout/IconLabelList"/>
    <dgm:cxn modelId="{4B5B495B-536F-492D-B051-72EF3EA3D424}" type="presParOf" srcId="{AE00C76B-1AD4-490A-A569-A3E46E6E9EAB}" destId="{CE9588B2-F5BB-4335-8D95-5FD905034BD6}" srcOrd="1" destOrd="0" presId="urn:microsoft.com/office/officeart/2018/2/layout/IconLabelList"/>
    <dgm:cxn modelId="{F1432578-9678-4C20-8B42-8AB24EBCA802}" type="presParOf" srcId="{AE00C76B-1AD4-490A-A569-A3E46E6E9EAB}" destId="{B2AC6434-49E9-4F41-818D-A115245BE5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00D8BB-CF29-4E86-AF47-4AD765362C2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020397-362D-4742-BD03-A38FB3AE9F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b="1" dirty="0"/>
            <a:t>Two tools are used: 1. TensorFlow </a:t>
          </a:r>
        </a:p>
        <a:p>
          <a:pPr>
            <a:lnSpc>
              <a:spcPct val="100000"/>
            </a:lnSpc>
          </a:pPr>
          <a:r>
            <a:rPr lang="en-IN" sz="1400" b="1" dirty="0"/>
            <a:t>2. Natural Language Toolkit(NLTK)</a:t>
          </a:r>
          <a:endParaRPr lang="en-US" sz="1400" b="1" dirty="0"/>
        </a:p>
      </dgm:t>
    </dgm:pt>
    <dgm:pt modelId="{0A66FC75-59CA-43CE-899C-F15AF7BCE6A6}" type="parTrans" cxnId="{59ED3594-9FAB-4E14-99AE-3F1C69309184}">
      <dgm:prSet/>
      <dgm:spPr/>
      <dgm:t>
        <a:bodyPr/>
        <a:lstStyle/>
        <a:p>
          <a:endParaRPr lang="en-US"/>
        </a:p>
      </dgm:t>
    </dgm:pt>
    <dgm:pt modelId="{DA4C4C41-D00E-4E5E-A8F9-F311E9F2C285}" type="sibTrans" cxnId="{59ED3594-9FAB-4E14-99AE-3F1C69309184}">
      <dgm:prSet/>
      <dgm:spPr/>
      <dgm:t>
        <a:bodyPr/>
        <a:lstStyle/>
        <a:p>
          <a:endParaRPr lang="en-US"/>
        </a:p>
      </dgm:t>
    </dgm:pt>
    <dgm:pt modelId="{1437C722-2BE4-4401-9B69-889D0150CFD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Collection of Large Dataset of text and audio inputs</a:t>
          </a:r>
          <a:endParaRPr lang="en-US" dirty="0"/>
        </a:p>
      </dgm:t>
    </dgm:pt>
    <dgm:pt modelId="{E92329B3-3E51-494B-9DF4-B325F07F77BC}" type="parTrans" cxnId="{44290975-AE4D-43A4-8475-04EAEC71EC12}">
      <dgm:prSet/>
      <dgm:spPr/>
      <dgm:t>
        <a:bodyPr/>
        <a:lstStyle/>
        <a:p>
          <a:endParaRPr lang="en-US"/>
        </a:p>
      </dgm:t>
    </dgm:pt>
    <dgm:pt modelId="{48149C7F-147A-4DDD-8111-5B949B21FD19}" type="sibTrans" cxnId="{44290975-AE4D-43A4-8475-04EAEC71EC12}">
      <dgm:prSet/>
      <dgm:spPr/>
      <dgm:t>
        <a:bodyPr/>
        <a:lstStyle/>
        <a:p>
          <a:endParaRPr lang="en-US"/>
        </a:p>
      </dgm:t>
    </dgm:pt>
    <dgm:pt modelId="{A3962B93-C555-4CD2-9F5F-EA2129AE927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Use TensorFlow to train the deep learning models</a:t>
          </a:r>
          <a:endParaRPr lang="en-US" dirty="0"/>
        </a:p>
      </dgm:t>
    </dgm:pt>
    <dgm:pt modelId="{37D3D789-1F38-4F45-AC21-4F2DD0CE1708}" type="parTrans" cxnId="{E4D56352-4BF2-4E0A-86DC-5086903C35EB}">
      <dgm:prSet/>
      <dgm:spPr/>
      <dgm:t>
        <a:bodyPr/>
        <a:lstStyle/>
        <a:p>
          <a:endParaRPr lang="en-US"/>
        </a:p>
      </dgm:t>
    </dgm:pt>
    <dgm:pt modelId="{05870A61-5753-4380-BED4-FE2C1E312097}" type="sibTrans" cxnId="{E4D56352-4BF2-4E0A-86DC-5086903C35EB}">
      <dgm:prSet/>
      <dgm:spPr/>
      <dgm:t>
        <a:bodyPr/>
        <a:lstStyle/>
        <a:p>
          <a:endParaRPr lang="en-US"/>
        </a:p>
      </dgm:t>
    </dgm:pt>
    <dgm:pt modelId="{FD126906-0287-4AD0-8E62-24E67A17A5C0}">
      <dgm:prSet/>
      <dgm:spPr/>
      <dgm:t>
        <a:bodyPr/>
        <a:lstStyle/>
        <a:p>
          <a:endParaRPr lang="en-US"/>
        </a:p>
      </dgm:t>
    </dgm:pt>
    <dgm:pt modelId="{A56392CE-F579-4F46-BA9C-C025986FB24D}" type="parTrans" cxnId="{62E1E6A4-0166-471C-BF63-F39AFDBD60B6}">
      <dgm:prSet/>
      <dgm:spPr/>
      <dgm:t>
        <a:bodyPr/>
        <a:lstStyle/>
        <a:p>
          <a:endParaRPr lang="en-US"/>
        </a:p>
      </dgm:t>
    </dgm:pt>
    <dgm:pt modelId="{4A480842-7298-4A23-BF10-CE771E0D6BD1}" type="sibTrans" cxnId="{62E1E6A4-0166-471C-BF63-F39AFDBD60B6}">
      <dgm:prSet/>
      <dgm:spPr/>
      <dgm:t>
        <a:bodyPr/>
        <a:lstStyle/>
        <a:p>
          <a:endParaRPr lang="en-US"/>
        </a:p>
      </dgm:t>
    </dgm:pt>
    <dgm:pt modelId="{D848C7C9-61D5-496D-89F4-558ACF35A43E}" type="pres">
      <dgm:prSet presAssocID="{EF00D8BB-CF29-4E86-AF47-4AD765362C2F}" presName="root" presStyleCnt="0">
        <dgm:presLayoutVars>
          <dgm:dir/>
          <dgm:resizeHandles val="exact"/>
        </dgm:presLayoutVars>
      </dgm:prSet>
      <dgm:spPr/>
    </dgm:pt>
    <dgm:pt modelId="{3198BB9B-E173-4696-A377-D2AC791A73AD}" type="pres">
      <dgm:prSet presAssocID="{8F020397-362D-4742-BD03-A38FB3AE9F75}" presName="compNode" presStyleCnt="0"/>
      <dgm:spPr/>
    </dgm:pt>
    <dgm:pt modelId="{186C6F96-08EC-4DFD-B2ED-0E628505AD55}" type="pres">
      <dgm:prSet presAssocID="{8F020397-362D-4742-BD03-A38FB3AE9F75}" presName="iconRect" presStyleLbl="node1" presStyleIdx="0" presStyleCnt="3" custScaleX="113715" custScaleY="110418" custLinFactNeighborX="70092" custLinFactNeighborY="-298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E36E67B-80BB-4C87-BB88-68F217D4AB45}" type="pres">
      <dgm:prSet presAssocID="{8F020397-362D-4742-BD03-A38FB3AE9F75}" presName="spaceRect" presStyleCnt="0"/>
      <dgm:spPr/>
    </dgm:pt>
    <dgm:pt modelId="{7D951154-8110-4E33-B65D-999FF9F59CC6}" type="pres">
      <dgm:prSet presAssocID="{8F020397-362D-4742-BD03-A38FB3AE9F75}" presName="textRect" presStyleLbl="revTx" presStyleIdx="0" presStyleCnt="3" custLinFactNeighborX="34696" custLinFactNeighborY="-42324">
        <dgm:presLayoutVars>
          <dgm:chMax val="1"/>
          <dgm:chPref val="1"/>
        </dgm:presLayoutVars>
      </dgm:prSet>
      <dgm:spPr/>
    </dgm:pt>
    <dgm:pt modelId="{718E105C-729C-410F-9699-761DE76E3C65}" type="pres">
      <dgm:prSet presAssocID="{DA4C4C41-D00E-4E5E-A8F9-F311E9F2C285}" presName="sibTrans" presStyleCnt="0"/>
      <dgm:spPr/>
    </dgm:pt>
    <dgm:pt modelId="{CE698375-E4D1-4007-8555-F78F05294567}" type="pres">
      <dgm:prSet presAssocID="{1437C722-2BE4-4401-9B69-889D0150CFD2}" presName="compNode" presStyleCnt="0"/>
      <dgm:spPr/>
    </dgm:pt>
    <dgm:pt modelId="{5EC4953B-D312-4C23-B235-32010BA6FACF}" type="pres">
      <dgm:prSet presAssocID="{1437C722-2BE4-4401-9B69-889D0150CFD2}" presName="iconRect" presStyleLbl="node1" presStyleIdx="1" presStyleCnt="3" custScaleX="53064" custScaleY="53064" custLinFactX="12849" custLinFactNeighborX="100000" custLinFactNeighborY="341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4018E3-1781-4652-911B-1A234DCDC85D}" type="pres">
      <dgm:prSet presAssocID="{1437C722-2BE4-4401-9B69-889D0150CFD2}" presName="spaceRect" presStyleCnt="0"/>
      <dgm:spPr/>
    </dgm:pt>
    <dgm:pt modelId="{6D71FCF1-87CB-466E-A4D2-D5D418C7E334}" type="pres">
      <dgm:prSet presAssocID="{1437C722-2BE4-4401-9B69-889D0150CFD2}" presName="textRect" presStyleLbl="revTx" presStyleIdx="1" presStyleCnt="3" custScaleX="53064" custScaleY="53063" custLinFactY="-26972" custLinFactNeighborX="64345" custLinFactNeighborY="-100000">
        <dgm:presLayoutVars>
          <dgm:chMax val="1"/>
          <dgm:chPref val="1"/>
        </dgm:presLayoutVars>
      </dgm:prSet>
      <dgm:spPr/>
    </dgm:pt>
    <dgm:pt modelId="{D8C8145D-321B-4D6D-9531-E377F667DFB7}" type="pres">
      <dgm:prSet presAssocID="{48149C7F-147A-4DDD-8111-5B949B21FD19}" presName="sibTrans" presStyleCnt="0"/>
      <dgm:spPr/>
    </dgm:pt>
    <dgm:pt modelId="{AE00C76B-1AD4-490A-A569-A3E46E6E9EAB}" type="pres">
      <dgm:prSet presAssocID="{A3962B93-C555-4CD2-9F5F-EA2129AE927A}" presName="compNode" presStyleCnt="0"/>
      <dgm:spPr/>
    </dgm:pt>
    <dgm:pt modelId="{23F3E438-58EC-4E6F-B280-A68CB71D7683}" type="pres">
      <dgm:prSet presAssocID="{A3962B93-C555-4CD2-9F5F-EA2129AE927A}" presName="iconRect" presStyleLbl="node1" presStyleIdx="2" presStyleCnt="3" custScaleX="53064" custScaleY="53064" custLinFactNeighborX="1353" custLinFactNeighborY="2239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9588B2-F5BB-4335-8D95-5FD905034BD6}" type="pres">
      <dgm:prSet presAssocID="{A3962B93-C555-4CD2-9F5F-EA2129AE927A}" presName="spaceRect" presStyleCnt="0"/>
      <dgm:spPr/>
    </dgm:pt>
    <dgm:pt modelId="{B2AC6434-49E9-4F41-818D-A115245BE58E}" type="pres">
      <dgm:prSet presAssocID="{A3962B93-C555-4CD2-9F5F-EA2129AE927A}" presName="textRect" presStyleLbl="revTx" presStyleIdx="2" presStyleCnt="3" custScaleX="53064" custScaleY="53063" custLinFactNeighborX="609" custLinFactNeighborY="-75243">
        <dgm:presLayoutVars>
          <dgm:chMax val="1"/>
          <dgm:chPref val="1"/>
        </dgm:presLayoutVars>
      </dgm:prSet>
      <dgm:spPr/>
    </dgm:pt>
  </dgm:ptLst>
  <dgm:cxnLst>
    <dgm:cxn modelId="{C7F4F25B-2AA8-4B07-800B-8CF2D67FCD97}" type="presOf" srcId="{1437C722-2BE4-4401-9B69-889D0150CFD2}" destId="{6D71FCF1-87CB-466E-A4D2-D5D418C7E334}" srcOrd="0" destOrd="0" presId="urn:microsoft.com/office/officeart/2018/2/layout/IconLabelList"/>
    <dgm:cxn modelId="{B1BAC546-8DC4-46BC-AD37-3BCAC0B0E9BD}" type="presOf" srcId="{EF00D8BB-CF29-4E86-AF47-4AD765362C2F}" destId="{D848C7C9-61D5-496D-89F4-558ACF35A43E}" srcOrd="0" destOrd="0" presId="urn:microsoft.com/office/officeart/2018/2/layout/IconLabelList"/>
    <dgm:cxn modelId="{04D1266B-4329-4D8E-A466-8A349C3BC792}" type="presOf" srcId="{8F020397-362D-4742-BD03-A38FB3AE9F75}" destId="{7D951154-8110-4E33-B65D-999FF9F59CC6}" srcOrd="0" destOrd="0" presId="urn:microsoft.com/office/officeart/2018/2/layout/IconLabelList"/>
    <dgm:cxn modelId="{E4D56352-4BF2-4E0A-86DC-5086903C35EB}" srcId="{EF00D8BB-CF29-4E86-AF47-4AD765362C2F}" destId="{A3962B93-C555-4CD2-9F5F-EA2129AE927A}" srcOrd="2" destOrd="0" parTransId="{37D3D789-1F38-4F45-AC21-4F2DD0CE1708}" sibTransId="{05870A61-5753-4380-BED4-FE2C1E312097}"/>
    <dgm:cxn modelId="{44290975-AE4D-43A4-8475-04EAEC71EC12}" srcId="{EF00D8BB-CF29-4E86-AF47-4AD765362C2F}" destId="{1437C722-2BE4-4401-9B69-889D0150CFD2}" srcOrd="1" destOrd="0" parTransId="{E92329B3-3E51-494B-9DF4-B325F07F77BC}" sibTransId="{48149C7F-147A-4DDD-8111-5B949B21FD19}"/>
    <dgm:cxn modelId="{8A905384-A8BB-4715-A4A1-A115D9B49243}" type="presOf" srcId="{A3962B93-C555-4CD2-9F5F-EA2129AE927A}" destId="{B2AC6434-49E9-4F41-818D-A115245BE58E}" srcOrd="0" destOrd="0" presId="urn:microsoft.com/office/officeart/2018/2/layout/IconLabelList"/>
    <dgm:cxn modelId="{59ED3594-9FAB-4E14-99AE-3F1C69309184}" srcId="{EF00D8BB-CF29-4E86-AF47-4AD765362C2F}" destId="{8F020397-362D-4742-BD03-A38FB3AE9F75}" srcOrd="0" destOrd="0" parTransId="{0A66FC75-59CA-43CE-899C-F15AF7BCE6A6}" sibTransId="{DA4C4C41-D00E-4E5E-A8F9-F311E9F2C285}"/>
    <dgm:cxn modelId="{62E1E6A4-0166-471C-BF63-F39AFDBD60B6}" srcId="{A3962B93-C555-4CD2-9F5F-EA2129AE927A}" destId="{FD126906-0287-4AD0-8E62-24E67A17A5C0}" srcOrd="0" destOrd="0" parTransId="{A56392CE-F579-4F46-BA9C-C025986FB24D}" sibTransId="{4A480842-7298-4A23-BF10-CE771E0D6BD1}"/>
    <dgm:cxn modelId="{A121BD18-A635-4DF7-BB6F-F9516FD9CCA7}" type="presParOf" srcId="{D848C7C9-61D5-496D-89F4-558ACF35A43E}" destId="{3198BB9B-E173-4696-A377-D2AC791A73AD}" srcOrd="0" destOrd="0" presId="urn:microsoft.com/office/officeart/2018/2/layout/IconLabelList"/>
    <dgm:cxn modelId="{AE767305-0C19-4582-B098-BD3FF0110A36}" type="presParOf" srcId="{3198BB9B-E173-4696-A377-D2AC791A73AD}" destId="{186C6F96-08EC-4DFD-B2ED-0E628505AD55}" srcOrd="0" destOrd="0" presId="urn:microsoft.com/office/officeart/2018/2/layout/IconLabelList"/>
    <dgm:cxn modelId="{59280AC1-BDD8-4E27-8EDD-4624BB5314C1}" type="presParOf" srcId="{3198BB9B-E173-4696-A377-D2AC791A73AD}" destId="{3E36E67B-80BB-4C87-BB88-68F217D4AB45}" srcOrd="1" destOrd="0" presId="urn:microsoft.com/office/officeart/2018/2/layout/IconLabelList"/>
    <dgm:cxn modelId="{6ABBAFF7-147B-4216-9962-379BCA886E99}" type="presParOf" srcId="{3198BB9B-E173-4696-A377-D2AC791A73AD}" destId="{7D951154-8110-4E33-B65D-999FF9F59CC6}" srcOrd="2" destOrd="0" presId="urn:microsoft.com/office/officeart/2018/2/layout/IconLabelList"/>
    <dgm:cxn modelId="{8C003D93-2AC4-49E2-AD23-F742DDE6384C}" type="presParOf" srcId="{D848C7C9-61D5-496D-89F4-558ACF35A43E}" destId="{718E105C-729C-410F-9699-761DE76E3C65}" srcOrd="1" destOrd="0" presId="urn:microsoft.com/office/officeart/2018/2/layout/IconLabelList"/>
    <dgm:cxn modelId="{D9D7E085-45DB-484B-AFDE-F11180B1EC26}" type="presParOf" srcId="{D848C7C9-61D5-496D-89F4-558ACF35A43E}" destId="{CE698375-E4D1-4007-8555-F78F05294567}" srcOrd="2" destOrd="0" presId="urn:microsoft.com/office/officeart/2018/2/layout/IconLabelList"/>
    <dgm:cxn modelId="{1610F850-F1BC-4C8B-9CB7-48480C5C5126}" type="presParOf" srcId="{CE698375-E4D1-4007-8555-F78F05294567}" destId="{5EC4953B-D312-4C23-B235-32010BA6FACF}" srcOrd="0" destOrd="0" presId="urn:microsoft.com/office/officeart/2018/2/layout/IconLabelList"/>
    <dgm:cxn modelId="{0276B0F5-AFCA-4B53-B7E9-3F0645936FC6}" type="presParOf" srcId="{CE698375-E4D1-4007-8555-F78F05294567}" destId="{E04018E3-1781-4652-911B-1A234DCDC85D}" srcOrd="1" destOrd="0" presId="urn:microsoft.com/office/officeart/2018/2/layout/IconLabelList"/>
    <dgm:cxn modelId="{FA09D093-AC9A-45FE-B102-14FF2B398C60}" type="presParOf" srcId="{CE698375-E4D1-4007-8555-F78F05294567}" destId="{6D71FCF1-87CB-466E-A4D2-D5D418C7E334}" srcOrd="2" destOrd="0" presId="urn:microsoft.com/office/officeart/2018/2/layout/IconLabelList"/>
    <dgm:cxn modelId="{3DA77623-319C-408A-8533-150B433E0779}" type="presParOf" srcId="{D848C7C9-61D5-496D-89F4-558ACF35A43E}" destId="{D8C8145D-321B-4D6D-9531-E377F667DFB7}" srcOrd="3" destOrd="0" presId="urn:microsoft.com/office/officeart/2018/2/layout/IconLabelList"/>
    <dgm:cxn modelId="{C49D9063-386A-4987-A47C-728388734070}" type="presParOf" srcId="{D848C7C9-61D5-496D-89F4-558ACF35A43E}" destId="{AE00C76B-1AD4-490A-A569-A3E46E6E9EAB}" srcOrd="4" destOrd="0" presId="urn:microsoft.com/office/officeart/2018/2/layout/IconLabelList"/>
    <dgm:cxn modelId="{D1C6FE79-AE61-47A6-B981-4C9758F6C4CD}" type="presParOf" srcId="{AE00C76B-1AD4-490A-A569-A3E46E6E9EAB}" destId="{23F3E438-58EC-4E6F-B280-A68CB71D7683}" srcOrd="0" destOrd="0" presId="urn:microsoft.com/office/officeart/2018/2/layout/IconLabelList"/>
    <dgm:cxn modelId="{4B5B495B-536F-492D-B051-72EF3EA3D424}" type="presParOf" srcId="{AE00C76B-1AD4-490A-A569-A3E46E6E9EAB}" destId="{CE9588B2-F5BB-4335-8D95-5FD905034BD6}" srcOrd="1" destOrd="0" presId="urn:microsoft.com/office/officeart/2018/2/layout/IconLabelList"/>
    <dgm:cxn modelId="{F1432578-9678-4C20-8B42-8AB24EBCA802}" type="presParOf" srcId="{AE00C76B-1AD4-490A-A569-A3E46E6E9EAB}" destId="{B2AC6434-49E9-4F41-818D-A115245BE5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00D8BB-CF29-4E86-AF47-4AD765362C2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020397-362D-4742-BD03-A38FB3AE9F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000" dirty="0"/>
            <a:t>Two tools are used: 1. TensorFlow 2. Natural Language Toolkit(NLTK)</a:t>
          </a:r>
          <a:endParaRPr lang="en-US" sz="1000" dirty="0"/>
        </a:p>
      </dgm:t>
    </dgm:pt>
    <dgm:pt modelId="{0A66FC75-59CA-43CE-899C-F15AF7BCE6A6}" type="parTrans" cxnId="{59ED3594-9FAB-4E14-99AE-3F1C69309184}">
      <dgm:prSet/>
      <dgm:spPr/>
      <dgm:t>
        <a:bodyPr/>
        <a:lstStyle/>
        <a:p>
          <a:endParaRPr lang="en-US"/>
        </a:p>
      </dgm:t>
    </dgm:pt>
    <dgm:pt modelId="{DA4C4C41-D00E-4E5E-A8F9-F311E9F2C285}" type="sibTrans" cxnId="{59ED3594-9FAB-4E14-99AE-3F1C69309184}">
      <dgm:prSet/>
      <dgm:spPr/>
      <dgm:t>
        <a:bodyPr/>
        <a:lstStyle/>
        <a:p>
          <a:endParaRPr lang="en-US"/>
        </a:p>
      </dgm:t>
    </dgm:pt>
    <dgm:pt modelId="{1437C722-2BE4-4401-9B69-889D0150CF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800" b="1" dirty="0"/>
            <a:t>Collection of Large Dataset of text and audio inputs</a:t>
          </a:r>
          <a:endParaRPr lang="en-US" sz="1800" b="1" dirty="0"/>
        </a:p>
      </dgm:t>
    </dgm:pt>
    <dgm:pt modelId="{E92329B3-3E51-494B-9DF4-B325F07F77BC}" type="parTrans" cxnId="{44290975-AE4D-43A4-8475-04EAEC71EC12}">
      <dgm:prSet/>
      <dgm:spPr/>
      <dgm:t>
        <a:bodyPr/>
        <a:lstStyle/>
        <a:p>
          <a:endParaRPr lang="en-US"/>
        </a:p>
      </dgm:t>
    </dgm:pt>
    <dgm:pt modelId="{48149C7F-147A-4DDD-8111-5B949B21FD19}" type="sibTrans" cxnId="{44290975-AE4D-43A4-8475-04EAEC71EC12}">
      <dgm:prSet/>
      <dgm:spPr/>
      <dgm:t>
        <a:bodyPr/>
        <a:lstStyle/>
        <a:p>
          <a:endParaRPr lang="en-US"/>
        </a:p>
      </dgm:t>
    </dgm:pt>
    <dgm:pt modelId="{A3962B93-C555-4CD2-9F5F-EA2129AE92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100" dirty="0"/>
            <a:t>Use TensorFlow to train the deep learning models</a:t>
          </a:r>
          <a:endParaRPr lang="en-US" sz="1100" dirty="0"/>
        </a:p>
      </dgm:t>
    </dgm:pt>
    <dgm:pt modelId="{37D3D789-1F38-4F45-AC21-4F2DD0CE1708}" type="parTrans" cxnId="{E4D56352-4BF2-4E0A-86DC-5086903C35EB}">
      <dgm:prSet/>
      <dgm:spPr/>
      <dgm:t>
        <a:bodyPr/>
        <a:lstStyle/>
        <a:p>
          <a:endParaRPr lang="en-US"/>
        </a:p>
      </dgm:t>
    </dgm:pt>
    <dgm:pt modelId="{05870A61-5753-4380-BED4-FE2C1E312097}" type="sibTrans" cxnId="{E4D56352-4BF2-4E0A-86DC-5086903C35EB}">
      <dgm:prSet/>
      <dgm:spPr/>
      <dgm:t>
        <a:bodyPr/>
        <a:lstStyle/>
        <a:p>
          <a:endParaRPr lang="en-US"/>
        </a:p>
      </dgm:t>
    </dgm:pt>
    <dgm:pt modelId="{FD126906-0287-4AD0-8E62-24E67A17A5C0}">
      <dgm:prSet/>
      <dgm:spPr/>
      <dgm:t>
        <a:bodyPr/>
        <a:lstStyle/>
        <a:p>
          <a:endParaRPr lang="en-US"/>
        </a:p>
      </dgm:t>
    </dgm:pt>
    <dgm:pt modelId="{A56392CE-F579-4F46-BA9C-C025986FB24D}" type="parTrans" cxnId="{62E1E6A4-0166-471C-BF63-F39AFDBD60B6}">
      <dgm:prSet/>
      <dgm:spPr/>
      <dgm:t>
        <a:bodyPr/>
        <a:lstStyle/>
        <a:p>
          <a:endParaRPr lang="en-US"/>
        </a:p>
      </dgm:t>
    </dgm:pt>
    <dgm:pt modelId="{4A480842-7298-4A23-BF10-CE771E0D6BD1}" type="sibTrans" cxnId="{62E1E6A4-0166-471C-BF63-F39AFDBD60B6}">
      <dgm:prSet/>
      <dgm:spPr/>
      <dgm:t>
        <a:bodyPr/>
        <a:lstStyle/>
        <a:p>
          <a:endParaRPr lang="en-US"/>
        </a:p>
      </dgm:t>
    </dgm:pt>
    <dgm:pt modelId="{D848C7C9-61D5-496D-89F4-558ACF35A43E}" type="pres">
      <dgm:prSet presAssocID="{EF00D8BB-CF29-4E86-AF47-4AD765362C2F}" presName="root" presStyleCnt="0">
        <dgm:presLayoutVars>
          <dgm:dir/>
          <dgm:resizeHandles val="exact"/>
        </dgm:presLayoutVars>
      </dgm:prSet>
      <dgm:spPr/>
    </dgm:pt>
    <dgm:pt modelId="{3198BB9B-E173-4696-A377-D2AC791A73AD}" type="pres">
      <dgm:prSet presAssocID="{8F020397-362D-4742-BD03-A38FB3AE9F75}" presName="compNode" presStyleCnt="0"/>
      <dgm:spPr/>
    </dgm:pt>
    <dgm:pt modelId="{186C6F96-08EC-4DFD-B2ED-0E628505AD55}" type="pres">
      <dgm:prSet presAssocID="{8F020397-362D-4742-BD03-A38FB3AE9F75}" presName="iconRect" presStyleLbl="node1" presStyleIdx="0" presStyleCnt="3" custScaleX="63734" custScaleY="63734" custLinFactNeighborX="-3299" custLinFactNeighborY="329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E36E67B-80BB-4C87-BB88-68F217D4AB45}" type="pres">
      <dgm:prSet presAssocID="{8F020397-362D-4742-BD03-A38FB3AE9F75}" presName="spaceRect" presStyleCnt="0"/>
      <dgm:spPr/>
    </dgm:pt>
    <dgm:pt modelId="{7D951154-8110-4E33-B65D-999FF9F59CC6}" type="pres">
      <dgm:prSet presAssocID="{8F020397-362D-4742-BD03-A38FB3AE9F75}" presName="textRect" presStyleLbl="revTx" presStyleIdx="0" presStyleCnt="3" custScaleX="63734" custScaleY="63734" custLinFactNeighborX="27219" custLinFactNeighborY="-62262">
        <dgm:presLayoutVars>
          <dgm:chMax val="1"/>
          <dgm:chPref val="1"/>
        </dgm:presLayoutVars>
      </dgm:prSet>
      <dgm:spPr/>
    </dgm:pt>
    <dgm:pt modelId="{718E105C-729C-410F-9699-761DE76E3C65}" type="pres">
      <dgm:prSet presAssocID="{DA4C4C41-D00E-4E5E-A8F9-F311E9F2C285}" presName="sibTrans" presStyleCnt="0"/>
      <dgm:spPr/>
    </dgm:pt>
    <dgm:pt modelId="{CE698375-E4D1-4007-8555-F78F05294567}" type="pres">
      <dgm:prSet presAssocID="{1437C722-2BE4-4401-9B69-889D0150CFD2}" presName="compNode" presStyleCnt="0"/>
      <dgm:spPr/>
    </dgm:pt>
    <dgm:pt modelId="{5EC4953B-D312-4C23-B235-32010BA6FACF}" type="pres">
      <dgm:prSet presAssocID="{1437C722-2BE4-4401-9B69-889D0150CFD2}" presName="iconRect" presStyleLbl="node1" presStyleIdx="1" presStyleCnt="3" custScaleX="139003" custScaleY="131144" custLinFactNeighborX="-16121" custLinFactNeighborY="-1085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4018E3-1781-4652-911B-1A234DCDC85D}" type="pres">
      <dgm:prSet presAssocID="{1437C722-2BE4-4401-9B69-889D0150CFD2}" presName="spaceRect" presStyleCnt="0"/>
      <dgm:spPr/>
    </dgm:pt>
    <dgm:pt modelId="{6D71FCF1-87CB-466E-A4D2-D5D418C7E334}" type="pres">
      <dgm:prSet presAssocID="{1437C722-2BE4-4401-9B69-889D0150CFD2}" presName="textRect" presStyleLbl="revTx" presStyleIdx="1" presStyleCnt="3" custScaleX="133145" custLinFactNeighborX="-5362" custLinFactNeighborY="-36498">
        <dgm:presLayoutVars>
          <dgm:chMax val="1"/>
          <dgm:chPref val="1"/>
        </dgm:presLayoutVars>
      </dgm:prSet>
      <dgm:spPr/>
    </dgm:pt>
    <dgm:pt modelId="{D8C8145D-321B-4D6D-9531-E377F667DFB7}" type="pres">
      <dgm:prSet presAssocID="{48149C7F-147A-4DDD-8111-5B949B21FD19}" presName="sibTrans" presStyleCnt="0"/>
      <dgm:spPr/>
    </dgm:pt>
    <dgm:pt modelId="{AE00C76B-1AD4-490A-A569-A3E46E6E9EAB}" type="pres">
      <dgm:prSet presAssocID="{A3962B93-C555-4CD2-9F5F-EA2129AE927A}" presName="compNode" presStyleCnt="0"/>
      <dgm:spPr/>
    </dgm:pt>
    <dgm:pt modelId="{23F3E438-58EC-4E6F-B280-A68CB71D7683}" type="pres">
      <dgm:prSet presAssocID="{A3962B93-C555-4CD2-9F5F-EA2129AE927A}" presName="iconRect" presStyleLbl="node1" presStyleIdx="2" presStyleCnt="3" custScaleX="54830" custScaleY="54830" custLinFactNeighborX="3123" custLinFactNeighborY="208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9588B2-F5BB-4335-8D95-5FD905034BD6}" type="pres">
      <dgm:prSet presAssocID="{A3962B93-C555-4CD2-9F5F-EA2129AE927A}" presName="spaceRect" presStyleCnt="0"/>
      <dgm:spPr/>
    </dgm:pt>
    <dgm:pt modelId="{B2AC6434-49E9-4F41-818D-A115245BE58E}" type="pres">
      <dgm:prSet presAssocID="{A3962B93-C555-4CD2-9F5F-EA2129AE927A}" presName="textRect" presStyleLbl="revTx" presStyleIdx="2" presStyleCnt="3" custScaleX="77920" custLinFactNeighborX="-1867" custLinFactNeighborY="-6121">
        <dgm:presLayoutVars>
          <dgm:chMax val="1"/>
          <dgm:chPref val="1"/>
        </dgm:presLayoutVars>
      </dgm:prSet>
      <dgm:spPr/>
    </dgm:pt>
  </dgm:ptLst>
  <dgm:cxnLst>
    <dgm:cxn modelId="{C7F4F25B-2AA8-4B07-800B-8CF2D67FCD97}" type="presOf" srcId="{1437C722-2BE4-4401-9B69-889D0150CFD2}" destId="{6D71FCF1-87CB-466E-A4D2-D5D418C7E334}" srcOrd="0" destOrd="0" presId="urn:microsoft.com/office/officeart/2018/2/layout/IconLabelList"/>
    <dgm:cxn modelId="{B1BAC546-8DC4-46BC-AD37-3BCAC0B0E9BD}" type="presOf" srcId="{EF00D8BB-CF29-4E86-AF47-4AD765362C2F}" destId="{D848C7C9-61D5-496D-89F4-558ACF35A43E}" srcOrd="0" destOrd="0" presId="urn:microsoft.com/office/officeart/2018/2/layout/IconLabelList"/>
    <dgm:cxn modelId="{04D1266B-4329-4D8E-A466-8A349C3BC792}" type="presOf" srcId="{8F020397-362D-4742-BD03-A38FB3AE9F75}" destId="{7D951154-8110-4E33-B65D-999FF9F59CC6}" srcOrd="0" destOrd="0" presId="urn:microsoft.com/office/officeart/2018/2/layout/IconLabelList"/>
    <dgm:cxn modelId="{E4D56352-4BF2-4E0A-86DC-5086903C35EB}" srcId="{EF00D8BB-CF29-4E86-AF47-4AD765362C2F}" destId="{A3962B93-C555-4CD2-9F5F-EA2129AE927A}" srcOrd="2" destOrd="0" parTransId="{37D3D789-1F38-4F45-AC21-4F2DD0CE1708}" sibTransId="{05870A61-5753-4380-BED4-FE2C1E312097}"/>
    <dgm:cxn modelId="{44290975-AE4D-43A4-8475-04EAEC71EC12}" srcId="{EF00D8BB-CF29-4E86-AF47-4AD765362C2F}" destId="{1437C722-2BE4-4401-9B69-889D0150CFD2}" srcOrd="1" destOrd="0" parTransId="{E92329B3-3E51-494B-9DF4-B325F07F77BC}" sibTransId="{48149C7F-147A-4DDD-8111-5B949B21FD19}"/>
    <dgm:cxn modelId="{8A905384-A8BB-4715-A4A1-A115D9B49243}" type="presOf" srcId="{A3962B93-C555-4CD2-9F5F-EA2129AE927A}" destId="{B2AC6434-49E9-4F41-818D-A115245BE58E}" srcOrd="0" destOrd="0" presId="urn:microsoft.com/office/officeart/2018/2/layout/IconLabelList"/>
    <dgm:cxn modelId="{59ED3594-9FAB-4E14-99AE-3F1C69309184}" srcId="{EF00D8BB-CF29-4E86-AF47-4AD765362C2F}" destId="{8F020397-362D-4742-BD03-A38FB3AE9F75}" srcOrd="0" destOrd="0" parTransId="{0A66FC75-59CA-43CE-899C-F15AF7BCE6A6}" sibTransId="{DA4C4C41-D00E-4E5E-A8F9-F311E9F2C285}"/>
    <dgm:cxn modelId="{62E1E6A4-0166-471C-BF63-F39AFDBD60B6}" srcId="{A3962B93-C555-4CD2-9F5F-EA2129AE927A}" destId="{FD126906-0287-4AD0-8E62-24E67A17A5C0}" srcOrd="0" destOrd="0" parTransId="{A56392CE-F579-4F46-BA9C-C025986FB24D}" sibTransId="{4A480842-7298-4A23-BF10-CE771E0D6BD1}"/>
    <dgm:cxn modelId="{A121BD18-A635-4DF7-BB6F-F9516FD9CCA7}" type="presParOf" srcId="{D848C7C9-61D5-496D-89F4-558ACF35A43E}" destId="{3198BB9B-E173-4696-A377-D2AC791A73AD}" srcOrd="0" destOrd="0" presId="urn:microsoft.com/office/officeart/2018/2/layout/IconLabelList"/>
    <dgm:cxn modelId="{AE767305-0C19-4582-B098-BD3FF0110A36}" type="presParOf" srcId="{3198BB9B-E173-4696-A377-D2AC791A73AD}" destId="{186C6F96-08EC-4DFD-B2ED-0E628505AD55}" srcOrd="0" destOrd="0" presId="urn:microsoft.com/office/officeart/2018/2/layout/IconLabelList"/>
    <dgm:cxn modelId="{59280AC1-BDD8-4E27-8EDD-4624BB5314C1}" type="presParOf" srcId="{3198BB9B-E173-4696-A377-D2AC791A73AD}" destId="{3E36E67B-80BB-4C87-BB88-68F217D4AB45}" srcOrd="1" destOrd="0" presId="urn:microsoft.com/office/officeart/2018/2/layout/IconLabelList"/>
    <dgm:cxn modelId="{6ABBAFF7-147B-4216-9962-379BCA886E99}" type="presParOf" srcId="{3198BB9B-E173-4696-A377-D2AC791A73AD}" destId="{7D951154-8110-4E33-B65D-999FF9F59CC6}" srcOrd="2" destOrd="0" presId="urn:microsoft.com/office/officeart/2018/2/layout/IconLabelList"/>
    <dgm:cxn modelId="{8C003D93-2AC4-49E2-AD23-F742DDE6384C}" type="presParOf" srcId="{D848C7C9-61D5-496D-89F4-558ACF35A43E}" destId="{718E105C-729C-410F-9699-761DE76E3C65}" srcOrd="1" destOrd="0" presId="urn:microsoft.com/office/officeart/2018/2/layout/IconLabelList"/>
    <dgm:cxn modelId="{D9D7E085-45DB-484B-AFDE-F11180B1EC26}" type="presParOf" srcId="{D848C7C9-61D5-496D-89F4-558ACF35A43E}" destId="{CE698375-E4D1-4007-8555-F78F05294567}" srcOrd="2" destOrd="0" presId="urn:microsoft.com/office/officeart/2018/2/layout/IconLabelList"/>
    <dgm:cxn modelId="{1610F850-F1BC-4C8B-9CB7-48480C5C5126}" type="presParOf" srcId="{CE698375-E4D1-4007-8555-F78F05294567}" destId="{5EC4953B-D312-4C23-B235-32010BA6FACF}" srcOrd="0" destOrd="0" presId="urn:microsoft.com/office/officeart/2018/2/layout/IconLabelList"/>
    <dgm:cxn modelId="{0276B0F5-AFCA-4B53-B7E9-3F0645936FC6}" type="presParOf" srcId="{CE698375-E4D1-4007-8555-F78F05294567}" destId="{E04018E3-1781-4652-911B-1A234DCDC85D}" srcOrd="1" destOrd="0" presId="urn:microsoft.com/office/officeart/2018/2/layout/IconLabelList"/>
    <dgm:cxn modelId="{FA09D093-AC9A-45FE-B102-14FF2B398C60}" type="presParOf" srcId="{CE698375-E4D1-4007-8555-F78F05294567}" destId="{6D71FCF1-87CB-466E-A4D2-D5D418C7E334}" srcOrd="2" destOrd="0" presId="urn:microsoft.com/office/officeart/2018/2/layout/IconLabelList"/>
    <dgm:cxn modelId="{3DA77623-319C-408A-8533-150B433E0779}" type="presParOf" srcId="{D848C7C9-61D5-496D-89F4-558ACF35A43E}" destId="{D8C8145D-321B-4D6D-9531-E377F667DFB7}" srcOrd="3" destOrd="0" presId="urn:microsoft.com/office/officeart/2018/2/layout/IconLabelList"/>
    <dgm:cxn modelId="{C49D9063-386A-4987-A47C-728388734070}" type="presParOf" srcId="{D848C7C9-61D5-496D-89F4-558ACF35A43E}" destId="{AE00C76B-1AD4-490A-A569-A3E46E6E9EAB}" srcOrd="4" destOrd="0" presId="urn:microsoft.com/office/officeart/2018/2/layout/IconLabelList"/>
    <dgm:cxn modelId="{D1C6FE79-AE61-47A6-B981-4C9758F6C4CD}" type="presParOf" srcId="{AE00C76B-1AD4-490A-A569-A3E46E6E9EAB}" destId="{23F3E438-58EC-4E6F-B280-A68CB71D7683}" srcOrd="0" destOrd="0" presId="urn:microsoft.com/office/officeart/2018/2/layout/IconLabelList"/>
    <dgm:cxn modelId="{4B5B495B-536F-492D-B051-72EF3EA3D424}" type="presParOf" srcId="{AE00C76B-1AD4-490A-A569-A3E46E6E9EAB}" destId="{CE9588B2-F5BB-4335-8D95-5FD905034BD6}" srcOrd="1" destOrd="0" presId="urn:microsoft.com/office/officeart/2018/2/layout/IconLabelList"/>
    <dgm:cxn modelId="{F1432578-9678-4C20-8B42-8AB24EBCA802}" type="presParOf" srcId="{AE00C76B-1AD4-490A-A569-A3E46E6E9EAB}" destId="{B2AC6434-49E9-4F41-818D-A115245BE5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00D8BB-CF29-4E86-AF47-4AD765362C2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020397-362D-4742-BD03-A38FB3AE9F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100" dirty="0"/>
            <a:t>Two tools are used: 1. TensorFlow 2. Natural Language Toolkit(NLTK)</a:t>
          </a:r>
          <a:endParaRPr lang="en-US" sz="1100" dirty="0"/>
        </a:p>
      </dgm:t>
    </dgm:pt>
    <dgm:pt modelId="{0A66FC75-59CA-43CE-899C-F15AF7BCE6A6}" type="parTrans" cxnId="{59ED3594-9FAB-4E14-99AE-3F1C69309184}">
      <dgm:prSet/>
      <dgm:spPr/>
      <dgm:t>
        <a:bodyPr/>
        <a:lstStyle/>
        <a:p>
          <a:endParaRPr lang="en-US"/>
        </a:p>
      </dgm:t>
    </dgm:pt>
    <dgm:pt modelId="{DA4C4C41-D00E-4E5E-A8F9-F311E9F2C285}" type="sibTrans" cxnId="{59ED3594-9FAB-4E14-99AE-3F1C69309184}">
      <dgm:prSet/>
      <dgm:spPr/>
      <dgm:t>
        <a:bodyPr/>
        <a:lstStyle/>
        <a:p>
          <a:endParaRPr lang="en-US"/>
        </a:p>
      </dgm:t>
    </dgm:pt>
    <dgm:pt modelId="{1437C722-2BE4-4401-9B69-889D0150CF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100" dirty="0"/>
            <a:t>Collection of Large Dataset of text and audio inputs</a:t>
          </a:r>
          <a:endParaRPr lang="en-US" sz="1100" dirty="0"/>
        </a:p>
      </dgm:t>
    </dgm:pt>
    <dgm:pt modelId="{E92329B3-3E51-494B-9DF4-B325F07F77BC}" type="parTrans" cxnId="{44290975-AE4D-43A4-8475-04EAEC71EC12}">
      <dgm:prSet/>
      <dgm:spPr/>
      <dgm:t>
        <a:bodyPr/>
        <a:lstStyle/>
        <a:p>
          <a:endParaRPr lang="en-US"/>
        </a:p>
      </dgm:t>
    </dgm:pt>
    <dgm:pt modelId="{48149C7F-147A-4DDD-8111-5B949B21FD19}" type="sibTrans" cxnId="{44290975-AE4D-43A4-8475-04EAEC71EC12}">
      <dgm:prSet/>
      <dgm:spPr/>
      <dgm:t>
        <a:bodyPr/>
        <a:lstStyle/>
        <a:p>
          <a:endParaRPr lang="en-US"/>
        </a:p>
      </dgm:t>
    </dgm:pt>
    <dgm:pt modelId="{A3962B93-C555-4CD2-9F5F-EA2129AE92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dirty="0"/>
            <a:t>Use TensorFlow to train the deep learning models</a:t>
          </a:r>
          <a:endParaRPr lang="en-US" sz="2000" dirty="0"/>
        </a:p>
      </dgm:t>
    </dgm:pt>
    <dgm:pt modelId="{37D3D789-1F38-4F45-AC21-4F2DD0CE1708}" type="parTrans" cxnId="{E4D56352-4BF2-4E0A-86DC-5086903C35EB}">
      <dgm:prSet/>
      <dgm:spPr/>
      <dgm:t>
        <a:bodyPr/>
        <a:lstStyle/>
        <a:p>
          <a:endParaRPr lang="en-US"/>
        </a:p>
      </dgm:t>
    </dgm:pt>
    <dgm:pt modelId="{05870A61-5753-4380-BED4-FE2C1E312097}" type="sibTrans" cxnId="{E4D56352-4BF2-4E0A-86DC-5086903C35EB}">
      <dgm:prSet/>
      <dgm:spPr/>
      <dgm:t>
        <a:bodyPr/>
        <a:lstStyle/>
        <a:p>
          <a:endParaRPr lang="en-US"/>
        </a:p>
      </dgm:t>
    </dgm:pt>
    <dgm:pt modelId="{FD126906-0287-4AD0-8E62-24E67A17A5C0}">
      <dgm:prSet/>
      <dgm:spPr/>
      <dgm:t>
        <a:bodyPr/>
        <a:lstStyle/>
        <a:p>
          <a:endParaRPr lang="en-US"/>
        </a:p>
      </dgm:t>
    </dgm:pt>
    <dgm:pt modelId="{A56392CE-F579-4F46-BA9C-C025986FB24D}" type="parTrans" cxnId="{62E1E6A4-0166-471C-BF63-F39AFDBD60B6}">
      <dgm:prSet/>
      <dgm:spPr/>
      <dgm:t>
        <a:bodyPr/>
        <a:lstStyle/>
        <a:p>
          <a:endParaRPr lang="en-US"/>
        </a:p>
      </dgm:t>
    </dgm:pt>
    <dgm:pt modelId="{4A480842-7298-4A23-BF10-CE771E0D6BD1}" type="sibTrans" cxnId="{62E1E6A4-0166-471C-BF63-F39AFDBD60B6}">
      <dgm:prSet/>
      <dgm:spPr/>
      <dgm:t>
        <a:bodyPr/>
        <a:lstStyle/>
        <a:p>
          <a:endParaRPr lang="en-US"/>
        </a:p>
      </dgm:t>
    </dgm:pt>
    <dgm:pt modelId="{D848C7C9-61D5-496D-89F4-558ACF35A43E}" type="pres">
      <dgm:prSet presAssocID="{EF00D8BB-CF29-4E86-AF47-4AD765362C2F}" presName="root" presStyleCnt="0">
        <dgm:presLayoutVars>
          <dgm:dir/>
          <dgm:resizeHandles val="exact"/>
        </dgm:presLayoutVars>
      </dgm:prSet>
      <dgm:spPr/>
    </dgm:pt>
    <dgm:pt modelId="{3198BB9B-E173-4696-A377-D2AC791A73AD}" type="pres">
      <dgm:prSet presAssocID="{8F020397-362D-4742-BD03-A38FB3AE9F75}" presName="compNode" presStyleCnt="0"/>
      <dgm:spPr/>
    </dgm:pt>
    <dgm:pt modelId="{186C6F96-08EC-4DFD-B2ED-0E628505AD55}" type="pres">
      <dgm:prSet presAssocID="{8F020397-362D-4742-BD03-A38FB3AE9F75}" presName="iconRect" presStyleLbl="node1" presStyleIdx="0" presStyleCnt="3" custScaleX="61848" custScaleY="617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E36E67B-80BB-4C87-BB88-68F217D4AB45}" type="pres">
      <dgm:prSet presAssocID="{8F020397-362D-4742-BD03-A38FB3AE9F75}" presName="spaceRect" presStyleCnt="0"/>
      <dgm:spPr/>
    </dgm:pt>
    <dgm:pt modelId="{7D951154-8110-4E33-B65D-999FF9F59CC6}" type="pres">
      <dgm:prSet presAssocID="{8F020397-362D-4742-BD03-A38FB3AE9F75}" presName="textRect" presStyleLbl="revTx" presStyleIdx="0" presStyleCnt="3" custScaleX="90501" custLinFactNeighborX="2440" custLinFactNeighborY="-38100">
        <dgm:presLayoutVars>
          <dgm:chMax val="1"/>
          <dgm:chPref val="1"/>
        </dgm:presLayoutVars>
      </dgm:prSet>
      <dgm:spPr/>
    </dgm:pt>
    <dgm:pt modelId="{718E105C-729C-410F-9699-761DE76E3C65}" type="pres">
      <dgm:prSet presAssocID="{DA4C4C41-D00E-4E5E-A8F9-F311E9F2C285}" presName="sibTrans" presStyleCnt="0"/>
      <dgm:spPr/>
    </dgm:pt>
    <dgm:pt modelId="{CE698375-E4D1-4007-8555-F78F05294567}" type="pres">
      <dgm:prSet presAssocID="{1437C722-2BE4-4401-9B69-889D0150CFD2}" presName="compNode" presStyleCnt="0"/>
      <dgm:spPr/>
    </dgm:pt>
    <dgm:pt modelId="{5EC4953B-D312-4C23-B235-32010BA6FACF}" type="pres">
      <dgm:prSet presAssocID="{1437C722-2BE4-4401-9B69-889D0150CFD2}" presName="iconRect" presStyleLbl="node1" presStyleIdx="1" presStyleCnt="3" custScaleX="55989" custScaleY="5598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4018E3-1781-4652-911B-1A234DCDC85D}" type="pres">
      <dgm:prSet presAssocID="{1437C722-2BE4-4401-9B69-889D0150CFD2}" presName="spaceRect" presStyleCnt="0"/>
      <dgm:spPr/>
    </dgm:pt>
    <dgm:pt modelId="{6D71FCF1-87CB-466E-A4D2-D5D418C7E334}" type="pres">
      <dgm:prSet presAssocID="{1437C722-2BE4-4401-9B69-889D0150CFD2}" presName="textRect" presStyleLbl="revTx" presStyleIdx="1" presStyleCnt="3" custScaleX="95374" custLinFactNeighborX="-19" custLinFactNeighborY="-60678">
        <dgm:presLayoutVars>
          <dgm:chMax val="1"/>
          <dgm:chPref val="1"/>
        </dgm:presLayoutVars>
      </dgm:prSet>
      <dgm:spPr/>
    </dgm:pt>
    <dgm:pt modelId="{D8C8145D-321B-4D6D-9531-E377F667DFB7}" type="pres">
      <dgm:prSet presAssocID="{48149C7F-147A-4DDD-8111-5B949B21FD19}" presName="sibTrans" presStyleCnt="0"/>
      <dgm:spPr/>
    </dgm:pt>
    <dgm:pt modelId="{AE00C76B-1AD4-490A-A569-A3E46E6E9EAB}" type="pres">
      <dgm:prSet presAssocID="{A3962B93-C555-4CD2-9F5F-EA2129AE927A}" presName="compNode" presStyleCnt="0"/>
      <dgm:spPr/>
    </dgm:pt>
    <dgm:pt modelId="{23F3E438-58EC-4E6F-B280-A68CB71D7683}" type="pres">
      <dgm:prSet presAssocID="{A3962B93-C555-4CD2-9F5F-EA2129AE927A}" presName="iconRect" presStyleLbl="node1" presStyleIdx="2" presStyleCnt="3" custScaleX="118576" custScaleY="118576" custLinFactNeighborX="1353" custLinFactNeighborY="-664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9588B2-F5BB-4335-8D95-5FD905034BD6}" type="pres">
      <dgm:prSet presAssocID="{A3962B93-C555-4CD2-9F5F-EA2129AE927A}" presName="spaceRect" presStyleCnt="0"/>
      <dgm:spPr/>
    </dgm:pt>
    <dgm:pt modelId="{B2AC6434-49E9-4F41-818D-A115245BE58E}" type="pres">
      <dgm:prSet presAssocID="{A3962B93-C555-4CD2-9F5F-EA2129AE927A}" presName="textRect" presStyleLbl="revTx" presStyleIdx="2" presStyleCnt="3" custScaleX="170800">
        <dgm:presLayoutVars>
          <dgm:chMax val="1"/>
          <dgm:chPref val="1"/>
        </dgm:presLayoutVars>
      </dgm:prSet>
      <dgm:spPr/>
    </dgm:pt>
  </dgm:ptLst>
  <dgm:cxnLst>
    <dgm:cxn modelId="{C7F4F25B-2AA8-4B07-800B-8CF2D67FCD97}" type="presOf" srcId="{1437C722-2BE4-4401-9B69-889D0150CFD2}" destId="{6D71FCF1-87CB-466E-A4D2-D5D418C7E334}" srcOrd="0" destOrd="0" presId="urn:microsoft.com/office/officeart/2018/2/layout/IconLabelList"/>
    <dgm:cxn modelId="{B1BAC546-8DC4-46BC-AD37-3BCAC0B0E9BD}" type="presOf" srcId="{EF00D8BB-CF29-4E86-AF47-4AD765362C2F}" destId="{D848C7C9-61D5-496D-89F4-558ACF35A43E}" srcOrd="0" destOrd="0" presId="urn:microsoft.com/office/officeart/2018/2/layout/IconLabelList"/>
    <dgm:cxn modelId="{04D1266B-4329-4D8E-A466-8A349C3BC792}" type="presOf" srcId="{8F020397-362D-4742-BD03-A38FB3AE9F75}" destId="{7D951154-8110-4E33-B65D-999FF9F59CC6}" srcOrd="0" destOrd="0" presId="urn:microsoft.com/office/officeart/2018/2/layout/IconLabelList"/>
    <dgm:cxn modelId="{E4D56352-4BF2-4E0A-86DC-5086903C35EB}" srcId="{EF00D8BB-CF29-4E86-AF47-4AD765362C2F}" destId="{A3962B93-C555-4CD2-9F5F-EA2129AE927A}" srcOrd="2" destOrd="0" parTransId="{37D3D789-1F38-4F45-AC21-4F2DD0CE1708}" sibTransId="{05870A61-5753-4380-BED4-FE2C1E312097}"/>
    <dgm:cxn modelId="{44290975-AE4D-43A4-8475-04EAEC71EC12}" srcId="{EF00D8BB-CF29-4E86-AF47-4AD765362C2F}" destId="{1437C722-2BE4-4401-9B69-889D0150CFD2}" srcOrd="1" destOrd="0" parTransId="{E92329B3-3E51-494B-9DF4-B325F07F77BC}" sibTransId="{48149C7F-147A-4DDD-8111-5B949B21FD19}"/>
    <dgm:cxn modelId="{8A905384-A8BB-4715-A4A1-A115D9B49243}" type="presOf" srcId="{A3962B93-C555-4CD2-9F5F-EA2129AE927A}" destId="{B2AC6434-49E9-4F41-818D-A115245BE58E}" srcOrd="0" destOrd="0" presId="urn:microsoft.com/office/officeart/2018/2/layout/IconLabelList"/>
    <dgm:cxn modelId="{59ED3594-9FAB-4E14-99AE-3F1C69309184}" srcId="{EF00D8BB-CF29-4E86-AF47-4AD765362C2F}" destId="{8F020397-362D-4742-BD03-A38FB3AE9F75}" srcOrd="0" destOrd="0" parTransId="{0A66FC75-59CA-43CE-899C-F15AF7BCE6A6}" sibTransId="{DA4C4C41-D00E-4E5E-A8F9-F311E9F2C285}"/>
    <dgm:cxn modelId="{62E1E6A4-0166-471C-BF63-F39AFDBD60B6}" srcId="{A3962B93-C555-4CD2-9F5F-EA2129AE927A}" destId="{FD126906-0287-4AD0-8E62-24E67A17A5C0}" srcOrd="0" destOrd="0" parTransId="{A56392CE-F579-4F46-BA9C-C025986FB24D}" sibTransId="{4A480842-7298-4A23-BF10-CE771E0D6BD1}"/>
    <dgm:cxn modelId="{A121BD18-A635-4DF7-BB6F-F9516FD9CCA7}" type="presParOf" srcId="{D848C7C9-61D5-496D-89F4-558ACF35A43E}" destId="{3198BB9B-E173-4696-A377-D2AC791A73AD}" srcOrd="0" destOrd="0" presId="urn:microsoft.com/office/officeart/2018/2/layout/IconLabelList"/>
    <dgm:cxn modelId="{AE767305-0C19-4582-B098-BD3FF0110A36}" type="presParOf" srcId="{3198BB9B-E173-4696-A377-D2AC791A73AD}" destId="{186C6F96-08EC-4DFD-B2ED-0E628505AD55}" srcOrd="0" destOrd="0" presId="urn:microsoft.com/office/officeart/2018/2/layout/IconLabelList"/>
    <dgm:cxn modelId="{59280AC1-BDD8-4E27-8EDD-4624BB5314C1}" type="presParOf" srcId="{3198BB9B-E173-4696-A377-D2AC791A73AD}" destId="{3E36E67B-80BB-4C87-BB88-68F217D4AB45}" srcOrd="1" destOrd="0" presId="urn:microsoft.com/office/officeart/2018/2/layout/IconLabelList"/>
    <dgm:cxn modelId="{6ABBAFF7-147B-4216-9962-379BCA886E99}" type="presParOf" srcId="{3198BB9B-E173-4696-A377-D2AC791A73AD}" destId="{7D951154-8110-4E33-B65D-999FF9F59CC6}" srcOrd="2" destOrd="0" presId="urn:microsoft.com/office/officeart/2018/2/layout/IconLabelList"/>
    <dgm:cxn modelId="{8C003D93-2AC4-49E2-AD23-F742DDE6384C}" type="presParOf" srcId="{D848C7C9-61D5-496D-89F4-558ACF35A43E}" destId="{718E105C-729C-410F-9699-761DE76E3C65}" srcOrd="1" destOrd="0" presId="urn:microsoft.com/office/officeart/2018/2/layout/IconLabelList"/>
    <dgm:cxn modelId="{D9D7E085-45DB-484B-AFDE-F11180B1EC26}" type="presParOf" srcId="{D848C7C9-61D5-496D-89F4-558ACF35A43E}" destId="{CE698375-E4D1-4007-8555-F78F05294567}" srcOrd="2" destOrd="0" presId="urn:microsoft.com/office/officeart/2018/2/layout/IconLabelList"/>
    <dgm:cxn modelId="{1610F850-F1BC-4C8B-9CB7-48480C5C5126}" type="presParOf" srcId="{CE698375-E4D1-4007-8555-F78F05294567}" destId="{5EC4953B-D312-4C23-B235-32010BA6FACF}" srcOrd="0" destOrd="0" presId="urn:microsoft.com/office/officeart/2018/2/layout/IconLabelList"/>
    <dgm:cxn modelId="{0276B0F5-AFCA-4B53-B7E9-3F0645936FC6}" type="presParOf" srcId="{CE698375-E4D1-4007-8555-F78F05294567}" destId="{E04018E3-1781-4652-911B-1A234DCDC85D}" srcOrd="1" destOrd="0" presId="urn:microsoft.com/office/officeart/2018/2/layout/IconLabelList"/>
    <dgm:cxn modelId="{FA09D093-AC9A-45FE-B102-14FF2B398C60}" type="presParOf" srcId="{CE698375-E4D1-4007-8555-F78F05294567}" destId="{6D71FCF1-87CB-466E-A4D2-D5D418C7E334}" srcOrd="2" destOrd="0" presId="urn:microsoft.com/office/officeart/2018/2/layout/IconLabelList"/>
    <dgm:cxn modelId="{3DA77623-319C-408A-8533-150B433E0779}" type="presParOf" srcId="{D848C7C9-61D5-496D-89F4-558ACF35A43E}" destId="{D8C8145D-321B-4D6D-9531-E377F667DFB7}" srcOrd="3" destOrd="0" presId="urn:microsoft.com/office/officeart/2018/2/layout/IconLabelList"/>
    <dgm:cxn modelId="{C49D9063-386A-4987-A47C-728388734070}" type="presParOf" srcId="{D848C7C9-61D5-496D-89F4-558ACF35A43E}" destId="{AE00C76B-1AD4-490A-A569-A3E46E6E9EAB}" srcOrd="4" destOrd="0" presId="urn:microsoft.com/office/officeart/2018/2/layout/IconLabelList"/>
    <dgm:cxn modelId="{D1C6FE79-AE61-47A6-B981-4C9758F6C4CD}" type="presParOf" srcId="{AE00C76B-1AD4-490A-A569-A3E46E6E9EAB}" destId="{23F3E438-58EC-4E6F-B280-A68CB71D7683}" srcOrd="0" destOrd="0" presId="urn:microsoft.com/office/officeart/2018/2/layout/IconLabelList"/>
    <dgm:cxn modelId="{4B5B495B-536F-492D-B051-72EF3EA3D424}" type="presParOf" srcId="{AE00C76B-1AD4-490A-A569-A3E46E6E9EAB}" destId="{CE9588B2-F5BB-4335-8D95-5FD905034BD6}" srcOrd="1" destOrd="0" presId="urn:microsoft.com/office/officeart/2018/2/layout/IconLabelList"/>
    <dgm:cxn modelId="{F1432578-9678-4C20-8B42-8AB24EBCA802}" type="presParOf" srcId="{AE00C76B-1AD4-490A-A569-A3E46E6E9EAB}" destId="{B2AC6434-49E9-4F41-818D-A115245BE5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9563C9-29F7-4D8B-8B2D-E0A1B513E43B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316D07-D533-47ED-9FF0-90D6D6E5D135}">
      <dgm:prSet/>
      <dgm:spPr/>
      <dgm:t>
        <a:bodyPr/>
        <a:lstStyle/>
        <a:p>
          <a:r>
            <a:rPr lang="en-IN"/>
            <a:t>Processing the input and generation of output</a:t>
          </a:r>
          <a:endParaRPr lang="en-US"/>
        </a:p>
      </dgm:t>
    </dgm:pt>
    <dgm:pt modelId="{4400AC25-4EDB-4799-80FA-B177A6FBFF48}" type="parTrans" cxnId="{D3088E24-977D-45C9-8237-953EFB3B9E47}">
      <dgm:prSet/>
      <dgm:spPr/>
      <dgm:t>
        <a:bodyPr/>
        <a:lstStyle/>
        <a:p>
          <a:endParaRPr lang="en-US"/>
        </a:p>
      </dgm:t>
    </dgm:pt>
    <dgm:pt modelId="{7B162FDC-D4DD-4C69-B13C-40FF9E306C90}" type="sibTrans" cxnId="{D3088E24-977D-45C9-8237-953EFB3B9E47}">
      <dgm:prSet/>
      <dgm:spPr/>
      <dgm:t>
        <a:bodyPr/>
        <a:lstStyle/>
        <a:p>
          <a:endParaRPr lang="en-US"/>
        </a:p>
      </dgm:t>
    </dgm:pt>
    <dgm:pt modelId="{D4EA47D8-F65D-4BEB-9718-D15256BF6EE9}">
      <dgm:prSet/>
      <dgm:spPr/>
      <dgm:t>
        <a:bodyPr/>
        <a:lstStyle/>
        <a:p>
          <a:r>
            <a:rPr lang="en-IN"/>
            <a:t>This involves: </a:t>
          </a:r>
          <a:endParaRPr lang="en-US"/>
        </a:p>
      </dgm:t>
    </dgm:pt>
    <dgm:pt modelId="{9B467D0B-392E-4717-B040-DCBA01829392}" type="parTrans" cxnId="{458C26AC-88FD-4FB1-A2C6-7A9EF4BD57B2}">
      <dgm:prSet/>
      <dgm:spPr/>
      <dgm:t>
        <a:bodyPr/>
        <a:lstStyle/>
        <a:p>
          <a:endParaRPr lang="en-US"/>
        </a:p>
      </dgm:t>
    </dgm:pt>
    <dgm:pt modelId="{41D4E1F9-E863-4181-B95D-E7CE8784AFBD}" type="sibTrans" cxnId="{458C26AC-88FD-4FB1-A2C6-7A9EF4BD57B2}">
      <dgm:prSet/>
      <dgm:spPr/>
      <dgm:t>
        <a:bodyPr/>
        <a:lstStyle/>
        <a:p>
          <a:endParaRPr lang="en-US"/>
        </a:p>
      </dgm:t>
    </dgm:pt>
    <dgm:pt modelId="{38F0FEEE-6206-449E-8898-B517BEE02A10}">
      <dgm:prSet/>
      <dgm:spPr/>
      <dgm:t>
        <a:bodyPr/>
        <a:lstStyle/>
        <a:p>
          <a:r>
            <a:rPr lang="en-IN" dirty="0"/>
            <a:t>Speech Recognition </a:t>
          </a:r>
          <a:endParaRPr lang="en-US" dirty="0"/>
        </a:p>
      </dgm:t>
    </dgm:pt>
    <dgm:pt modelId="{CA17BAFB-A7C3-4CCE-85A7-F069B10D350B}" type="parTrans" cxnId="{78E90689-4B6F-4BEA-9A8F-6694A1E315D6}">
      <dgm:prSet/>
      <dgm:spPr/>
      <dgm:t>
        <a:bodyPr/>
        <a:lstStyle/>
        <a:p>
          <a:endParaRPr lang="en-US"/>
        </a:p>
      </dgm:t>
    </dgm:pt>
    <dgm:pt modelId="{79D4BE64-E7F9-4CEC-8F7D-EEB62ADD5ED6}" type="sibTrans" cxnId="{78E90689-4B6F-4BEA-9A8F-6694A1E315D6}">
      <dgm:prSet/>
      <dgm:spPr/>
      <dgm:t>
        <a:bodyPr/>
        <a:lstStyle/>
        <a:p>
          <a:endParaRPr lang="en-US"/>
        </a:p>
      </dgm:t>
    </dgm:pt>
    <dgm:pt modelId="{45EAD842-FEEE-4128-B31E-4599407D1958}">
      <dgm:prSet/>
      <dgm:spPr/>
      <dgm:t>
        <a:bodyPr/>
        <a:lstStyle/>
        <a:p>
          <a:r>
            <a:rPr lang="en-IN" dirty="0"/>
            <a:t>Intent recognition</a:t>
          </a:r>
          <a:endParaRPr lang="en-US" dirty="0"/>
        </a:p>
      </dgm:t>
    </dgm:pt>
    <dgm:pt modelId="{EFA5D3B5-C001-46B4-B4DA-C2947B3A6105}" type="parTrans" cxnId="{FF0F79D8-E5BD-48D5-8584-A6B9754F8035}">
      <dgm:prSet/>
      <dgm:spPr/>
      <dgm:t>
        <a:bodyPr/>
        <a:lstStyle/>
        <a:p>
          <a:endParaRPr lang="en-US"/>
        </a:p>
      </dgm:t>
    </dgm:pt>
    <dgm:pt modelId="{C2A69077-50C8-445E-B0EF-03E728BA8043}" type="sibTrans" cxnId="{FF0F79D8-E5BD-48D5-8584-A6B9754F8035}">
      <dgm:prSet/>
      <dgm:spPr/>
      <dgm:t>
        <a:bodyPr/>
        <a:lstStyle/>
        <a:p>
          <a:endParaRPr lang="en-US"/>
        </a:p>
      </dgm:t>
    </dgm:pt>
    <dgm:pt modelId="{D54BEF68-E0D4-4711-B23A-13035B68F5B1}">
      <dgm:prSet/>
      <dgm:spPr/>
      <dgm:t>
        <a:bodyPr/>
        <a:lstStyle/>
        <a:p>
          <a:endParaRPr lang="en-US" dirty="0"/>
        </a:p>
      </dgm:t>
    </dgm:pt>
    <dgm:pt modelId="{DE9E10EC-022B-4166-93F6-DCB0B90DD372}" type="parTrans" cxnId="{4585C7F8-94CA-491C-9BBA-B68A2C31238A}">
      <dgm:prSet/>
      <dgm:spPr/>
      <dgm:t>
        <a:bodyPr/>
        <a:lstStyle/>
        <a:p>
          <a:endParaRPr lang="en-US"/>
        </a:p>
      </dgm:t>
    </dgm:pt>
    <dgm:pt modelId="{E9A2CBB1-21E2-496E-989B-843923604DB8}" type="sibTrans" cxnId="{4585C7F8-94CA-491C-9BBA-B68A2C31238A}">
      <dgm:prSet/>
      <dgm:spPr/>
      <dgm:t>
        <a:bodyPr/>
        <a:lstStyle/>
        <a:p>
          <a:endParaRPr lang="en-US"/>
        </a:p>
      </dgm:t>
    </dgm:pt>
    <dgm:pt modelId="{336CAEE0-DCE8-4F5B-A32B-43A510FD065D}" type="pres">
      <dgm:prSet presAssocID="{B49563C9-29F7-4D8B-8B2D-E0A1B513E43B}" presName="Name0" presStyleCnt="0">
        <dgm:presLayoutVars>
          <dgm:dir/>
          <dgm:animLvl val="lvl"/>
          <dgm:resizeHandles val="exact"/>
        </dgm:presLayoutVars>
      </dgm:prSet>
      <dgm:spPr/>
    </dgm:pt>
    <dgm:pt modelId="{FB53F5F0-A41F-4699-9A88-C4CC0CD8F0FC}" type="pres">
      <dgm:prSet presAssocID="{D4EA47D8-F65D-4BEB-9718-D15256BF6EE9}" presName="boxAndChildren" presStyleCnt="0"/>
      <dgm:spPr/>
    </dgm:pt>
    <dgm:pt modelId="{7C892851-0E96-4F37-8CFE-4B2B11219DC3}" type="pres">
      <dgm:prSet presAssocID="{D4EA47D8-F65D-4BEB-9718-D15256BF6EE9}" presName="parentTextBox" presStyleLbl="node1" presStyleIdx="0" presStyleCnt="2"/>
      <dgm:spPr/>
    </dgm:pt>
    <dgm:pt modelId="{D26EB922-3963-4389-BBBD-FC0FD778F747}" type="pres">
      <dgm:prSet presAssocID="{D4EA47D8-F65D-4BEB-9718-D15256BF6EE9}" presName="entireBox" presStyleLbl="node1" presStyleIdx="0" presStyleCnt="2"/>
      <dgm:spPr/>
    </dgm:pt>
    <dgm:pt modelId="{BBE9BD91-74C4-47E2-8473-4E832775B5D8}" type="pres">
      <dgm:prSet presAssocID="{D4EA47D8-F65D-4BEB-9718-D15256BF6EE9}" presName="descendantBox" presStyleCnt="0"/>
      <dgm:spPr/>
    </dgm:pt>
    <dgm:pt modelId="{16857C41-5DCA-4A06-84F5-63F719B85D04}" type="pres">
      <dgm:prSet presAssocID="{38F0FEEE-6206-449E-8898-B517BEE02A10}" presName="childTextBox" presStyleLbl="fgAccFollowNode1" presStyleIdx="0" presStyleCnt="3" custScaleX="157119" custLinFactNeighborX="-155" custLinFactNeighborY="2678">
        <dgm:presLayoutVars>
          <dgm:bulletEnabled val="1"/>
        </dgm:presLayoutVars>
      </dgm:prSet>
      <dgm:spPr/>
    </dgm:pt>
    <dgm:pt modelId="{E1B4B95A-03AB-4430-A411-F951B9C746F1}" type="pres">
      <dgm:prSet presAssocID="{45EAD842-FEEE-4128-B31E-4599407D1958}" presName="childTextBox" presStyleLbl="fgAccFollowNode1" presStyleIdx="1" presStyleCnt="3" custScaleX="169055" custLinFactNeighborX="31727" custLinFactNeighborY="2750">
        <dgm:presLayoutVars>
          <dgm:bulletEnabled val="1"/>
        </dgm:presLayoutVars>
      </dgm:prSet>
      <dgm:spPr/>
    </dgm:pt>
    <dgm:pt modelId="{5551B608-73AD-4E3B-B185-EF5EF2276777}" type="pres">
      <dgm:prSet presAssocID="{D54BEF68-E0D4-4711-B23A-13035B68F5B1}" presName="childTextBox" presStyleLbl="fgAccFollowNode1" presStyleIdx="2" presStyleCnt="3" custScaleX="31558" custLinFactX="-68292" custLinFactNeighborX="-100000" custLinFactNeighborY="3220">
        <dgm:presLayoutVars>
          <dgm:bulletEnabled val="1"/>
        </dgm:presLayoutVars>
      </dgm:prSet>
      <dgm:spPr/>
    </dgm:pt>
    <dgm:pt modelId="{32039FA5-D24F-49E7-A9B2-27E3D17232EB}" type="pres">
      <dgm:prSet presAssocID="{7B162FDC-D4DD-4C69-B13C-40FF9E306C90}" presName="sp" presStyleCnt="0"/>
      <dgm:spPr/>
    </dgm:pt>
    <dgm:pt modelId="{611FA905-D6A4-4A37-A16F-3180928FAD61}" type="pres">
      <dgm:prSet presAssocID="{2F316D07-D533-47ED-9FF0-90D6D6E5D135}" presName="arrowAndChildren" presStyleCnt="0"/>
      <dgm:spPr/>
    </dgm:pt>
    <dgm:pt modelId="{7866E6AF-D87C-4D20-B64E-A6A1DFD1DA46}" type="pres">
      <dgm:prSet presAssocID="{2F316D07-D533-47ED-9FF0-90D6D6E5D135}" presName="parentTextArrow" presStyleLbl="node1" presStyleIdx="1" presStyleCnt="2"/>
      <dgm:spPr/>
    </dgm:pt>
  </dgm:ptLst>
  <dgm:cxnLst>
    <dgm:cxn modelId="{F0471202-3023-4758-BA52-C0742D160A91}" type="presOf" srcId="{D4EA47D8-F65D-4BEB-9718-D15256BF6EE9}" destId="{D26EB922-3963-4389-BBBD-FC0FD778F747}" srcOrd="1" destOrd="0" presId="urn:microsoft.com/office/officeart/2005/8/layout/process4"/>
    <dgm:cxn modelId="{D3088E24-977D-45C9-8237-953EFB3B9E47}" srcId="{B49563C9-29F7-4D8B-8B2D-E0A1B513E43B}" destId="{2F316D07-D533-47ED-9FF0-90D6D6E5D135}" srcOrd="0" destOrd="0" parTransId="{4400AC25-4EDB-4799-80FA-B177A6FBFF48}" sibTransId="{7B162FDC-D4DD-4C69-B13C-40FF9E306C90}"/>
    <dgm:cxn modelId="{8B19CD45-DAE4-47D9-96AB-F84A61640817}" type="presOf" srcId="{45EAD842-FEEE-4128-B31E-4599407D1958}" destId="{E1B4B95A-03AB-4430-A411-F951B9C746F1}" srcOrd="0" destOrd="0" presId="urn:microsoft.com/office/officeart/2005/8/layout/process4"/>
    <dgm:cxn modelId="{256FE667-5386-46A7-ABAF-085E1B426333}" type="presOf" srcId="{D4EA47D8-F65D-4BEB-9718-D15256BF6EE9}" destId="{7C892851-0E96-4F37-8CFE-4B2B11219DC3}" srcOrd="0" destOrd="0" presId="urn:microsoft.com/office/officeart/2005/8/layout/process4"/>
    <dgm:cxn modelId="{0D5F654A-33DE-4FFD-9D9F-B89E611880EF}" type="presOf" srcId="{B49563C9-29F7-4D8B-8B2D-E0A1B513E43B}" destId="{336CAEE0-DCE8-4F5B-A32B-43A510FD065D}" srcOrd="0" destOrd="0" presId="urn:microsoft.com/office/officeart/2005/8/layout/process4"/>
    <dgm:cxn modelId="{78E90689-4B6F-4BEA-9A8F-6694A1E315D6}" srcId="{D4EA47D8-F65D-4BEB-9718-D15256BF6EE9}" destId="{38F0FEEE-6206-449E-8898-B517BEE02A10}" srcOrd="0" destOrd="0" parTransId="{CA17BAFB-A7C3-4CCE-85A7-F069B10D350B}" sibTransId="{79D4BE64-E7F9-4CEC-8F7D-EEB62ADD5ED6}"/>
    <dgm:cxn modelId="{DF199AA0-ECD7-4FDF-962F-B438F7925B4F}" type="presOf" srcId="{D54BEF68-E0D4-4711-B23A-13035B68F5B1}" destId="{5551B608-73AD-4E3B-B185-EF5EF2276777}" srcOrd="0" destOrd="0" presId="urn:microsoft.com/office/officeart/2005/8/layout/process4"/>
    <dgm:cxn modelId="{0C5690A1-A53F-41A8-8EAD-C6AD73E861CB}" type="presOf" srcId="{38F0FEEE-6206-449E-8898-B517BEE02A10}" destId="{16857C41-5DCA-4A06-84F5-63F719B85D04}" srcOrd="0" destOrd="0" presId="urn:microsoft.com/office/officeart/2005/8/layout/process4"/>
    <dgm:cxn modelId="{458C26AC-88FD-4FB1-A2C6-7A9EF4BD57B2}" srcId="{B49563C9-29F7-4D8B-8B2D-E0A1B513E43B}" destId="{D4EA47D8-F65D-4BEB-9718-D15256BF6EE9}" srcOrd="1" destOrd="0" parTransId="{9B467D0B-392E-4717-B040-DCBA01829392}" sibTransId="{41D4E1F9-E863-4181-B95D-E7CE8784AFBD}"/>
    <dgm:cxn modelId="{FF0F79D8-E5BD-48D5-8584-A6B9754F8035}" srcId="{D4EA47D8-F65D-4BEB-9718-D15256BF6EE9}" destId="{45EAD842-FEEE-4128-B31E-4599407D1958}" srcOrd="1" destOrd="0" parTransId="{EFA5D3B5-C001-46B4-B4DA-C2947B3A6105}" sibTransId="{C2A69077-50C8-445E-B0EF-03E728BA8043}"/>
    <dgm:cxn modelId="{556656E6-F85B-4235-B79B-3145DA5956B6}" type="presOf" srcId="{2F316D07-D533-47ED-9FF0-90D6D6E5D135}" destId="{7866E6AF-D87C-4D20-B64E-A6A1DFD1DA46}" srcOrd="0" destOrd="0" presId="urn:microsoft.com/office/officeart/2005/8/layout/process4"/>
    <dgm:cxn modelId="{4585C7F8-94CA-491C-9BBA-B68A2C31238A}" srcId="{D4EA47D8-F65D-4BEB-9718-D15256BF6EE9}" destId="{D54BEF68-E0D4-4711-B23A-13035B68F5B1}" srcOrd="2" destOrd="0" parTransId="{DE9E10EC-022B-4166-93F6-DCB0B90DD372}" sibTransId="{E9A2CBB1-21E2-496E-989B-843923604DB8}"/>
    <dgm:cxn modelId="{29AF034D-0F65-44EA-9AEA-9EC378378DD7}" type="presParOf" srcId="{336CAEE0-DCE8-4F5B-A32B-43A510FD065D}" destId="{FB53F5F0-A41F-4699-9A88-C4CC0CD8F0FC}" srcOrd="0" destOrd="0" presId="urn:microsoft.com/office/officeart/2005/8/layout/process4"/>
    <dgm:cxn modelId="{C43ED843-1B57-490F-8ED6-38107F131538}" type="presParOf" srcId="{FB53F5F0-A41F-4699-9A88-C4CC0CD8F0FC}" destId="{7C892851-0E96-4F37-8CFE-4B2B11219DC3}" srcOrd="0" destOrd="0" presId="urn:microsoft.com/office/officeart/2005/8/layout/process4"/>
    <dgm:cxn modelId="{7E6FEFAA-0A98-47B0-B4FD-87C36D66E18D}" type="presParOf" srcId="{FB53F5F0-A41F-4699-9A88-C4CC0CD8F0FC}" destId="{D26EB922-3963-4389-BBBD-FC0FD778F747}" srcOrd="1" destOrd="0" presId="urn:microsoft.com/office/officeart/2005/8/layout/process4"/>
    <dgm:cxn modelId="{1714C973-C55A-4586-9C28-4A1A43A11DE0}" type="presParOf" srcId="{FB53F5F0-A41F-4699-9A88-C4CC0CD8F0FC}" destId="{BBE9BD91-74C4-47E2-8473-4E832775B5D8}" srcOrd="2" destOrd="0" presId="urn:microsoft.com/office/officeart/2005/8/layout/process4"/>
    <dgm:cxn modelId="{D4AC60EE-0AB6-4B28-AED3-5B15ABF04808}" type="presParOf" srcId="{BBE9BD91-74C4-47E2-8473-4E832775B5D8}" destId="{16857C41-5DCA-4A06-84F5-63F719B85D04}" srcOrd="0" destOrd="0" presId="urn:microsoft.com/office/officeart/2005/8/layout/process4"/>
    <dgm:cxn modelId="{C1F2EC8E-6290-47F9-B97B-DD3812CF141B}" type="presParOf" srcId="{BBE9BD91-74C4-47E2-8473-4E832775B5D8}" destId="{E1B4B95A-03AB-4430-A411-F951B9C746F1}" srcOrd="1" destOrd="0" presId="urn:microsoft.com/office/officeart/2005/8/layout/process4"/>
    <dgm:cxn modelId="{99FFB1BD-FCA2-46DB-981D-9F07E6302853}" type="presParOf" srcId="{BBE9BD91-74C4-47E2-8473-4E832775B5D8}" destId="{5551B608-73AD-4E3B-B185-EF5EF2276777}" srcOrd="2" destOrd="0" presId="urn:microsoft.com/office/officeart/2005/8/layout/process4"/>
    <dgm:cxn modelId="{D8C710CE-9F7F-4FD2-96DF-B22967736CBF}" type="presParOf" srcId="{336CAEE0-DCE8-4F5B-A32B-43A510FD065D}" destId="{32039FA5-D24F-49E7-A9B2-27E3D17232EB}" srcOrd="1" destOrd="0" presId="urn:microsoft.com/office/officeart/2005/8/layout/process4"/>
    <dgm:cxn modelId="{3330964D-4591-48C2-A713-98762A12E38B}" type="presParOf" srcId="{336CAEE0-DCE8-4F5B-A32B-43A510FD065D}" destId="{611FA905-D6A4-4A37-A16F-3180928FAD61}" srcOrd="2" destOrd="0" presId="urn:microsoft.com/office/officeart/2005/8/layout/process4"/>
    <dgm:cxn modelId="{EE1E5EA1-CDB3-42A6-8B7A-295C60A20262}" type="presParOf" srcId="{611FA905-D6A4-4A37-A16F-3180928FAD61}" destId="{7866E6AF-D87C-4D20-B64E-A6A1DFD1DA4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201362-D4C2-42C9-B71F-0695923E776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511B802-1AFB-4380-B760-8CB41CCE65E7}">
      <dgm:prSet custT="1"/>
      <dgm:spPr/>
      <dgm:t>
        <a:bodyPr/>
        <a:lstStyle/>
        <a:p>
          <a:r>
            <a: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converting audio inputs to text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606FED-EE88-468B-91CC-2B8DE5625A33}" type="parTrans" cxnId="{0E10533E-F1E1-4E47-AFE7-65CBED0561CE}">
      <dgm:prSet/>
      <dgm:spPr/>
      <dgm:t>
        <a:bodyPr/>
        <a:lstStyle/>
        <a:p>
          <a:endParaRPr lang="en-US"/>
        </a:p>
      </dgm:t>
    </dgm:pt>
    <dgm:pt modelId="{A3103E39-5B93-4AD0-B434-EABC75F6DFC6}" type="sibTrans" cxnId="{0E10533E-F1E1-4E47-AFE7-65CBED0561CE}">
      <dgm:prSet phldrT="01"/>
      <dgm:spPr/>
      <dgm:t>
        <a:bodyPr/>
        <a:lstStyle/>
        <a:p>
          <a:endParaRPr lang="en-US"/>
        </a:p>
      </dgm:t>
    </dgm:pt>
    <dgm:pt modelId="{64C14C39-FEDA-4A99-B6BE-701F2A3985FE}">
      <dgm:prSet custT="1"/>
      <dgm:spPr/>
      <dgm:t>
        <a:bodyPr/>
        <a:lstStyle/>
        <a:p>
          <a:r>
            <a: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 Determines the intent of the user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8329A1F-54C9-40D7-9B86-4875CCFD8234}" type="parTrans" cxnId="{40DBEF58-D8A1-4951-AC81-134E1B846D13}">
      <dgm:prSet/>
      <dgm:spPr/>
      <dgm:t>
        <a:bodyPr/>
        <a:lstStyle/>
        <a:p>
          <a:endParaRPr lang="en-US"/>
        </a:p>
      </dgm:t>
    </dgm:pt>
    <dgm:pt modelId="{F5EBFC42-A045-4C35-BA42-64A1D771B9DE}" type="sibTrans" cxnId="{40DBEF58-D8A1-4951-AC81-134E1B846D13}">
      <dgm:prSet phldrT="02"/>
      <dgm:spPr/>
      <dgm:t>
        <a:bodyPr/>
        <a:lstStyle/>
        <a:p>
          <a:endParaRPr lang="en-US"/>
        </a:p>
      </dgm:t>
    </dgm:pt>
    <dgm:pt modelId="{29432D60-001D-45B9-A39E-60EB98C7555E}">
      <dgm:prSet custT="1"/>
      <dgm:spPr/>
      <dgm:t>
        <a:bodyPr/>
        <a:lstStyle/>
        <a:p>
          <a:r>
            <a: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Generation of appropriate response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35C5D03-336C-4220-B9ED-0F731D70BEFD}" type="parTrans" cxnId="{7FEE185A-C526-452B-9A8B-AA9C345586DA}">
      <dgm:prSet/>
      <dgm:spPr/>
      <dgm:t>
        <a:bodyPr/>
        <a:lstStyle/>
        <a:p>
          <a:endParaRPr lang="en-US"/>
        </a:p>
      </dgm:t>
    </dgm:pt>
    <dgm:pt modelId="{39A46586-AEFE-4830-BDD8-080D2D231962}" type="sibTrans" cxnId="{7FEE185A-C526-452B-9A8B-AA9C345586DA}">
      <dgm:prSet phldrT="03"/>
      <dgm:spPr/>
      <dgm:t>
        <a:bodyPr/>
        <a:lstStyle/>
        <a:p>
          <a:endParaRPr lang="en-US"/>
        </a:p>
      </dgm:t>
    </dgm:pt>
    <dgm:pt modelId="{BADC0C2D-3089-4DCC-AB2A-D2F748C8E22C}">
      <dgm:prSet custT="1"/>
      <dgm:spPr/>
      <dgm:t>
        <a:bodyPr/>
        <a:lstStyle/>
        <a:p>
          <a:r>
            <a: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Natural Language Generation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4EE249-E1CB-4040-BB0C-F64DB0E6BC23}" type="parTrans" cxnId="{250DAE0E-EA31-4BDE-811A-0CEDFD11499F}">
      <dgm:prSet/>
      <dgm:spPr/>
      <dgm:t>
        <a:bodyPr/>
        <a:lstStyle/>
        <a:p>
          <a:endParaRPr lang="en-US"/>
        </a:p>
      </dgm:t>
    </dgm:pt>
    <dgm:pt modelId="{0C703219-C782-4D7E-BAF8-B85D9DD03A47}" type="sibTrans" cxnId="{250DAE0E-EA31-4BDE-811A-0CEDFD11499F}">
      <dgm:prSet phldrT="04"/>
      <dgm:spPr/>
      <dgm:t>
        <a:bodyPr/>
        <a:lstStyle/>
        <a:p>
          <a:endParaRPr lang="en-US"/>
        </a:p>
      </dgm:t>
    </dgm:pt>
    <dgm:pt modelId="{8416A7F3-EBC7-4D0A-B1CC-58F82C35F21C}" type="pres">
      <dgm:prSet presAssocID="{FD201362-D4C2-42C9-B71F-0695923E7761}" presName="linear" presStyleCnt="0">
        <dgm:presLayoutVars>
          <dgm:dir/>
          <dgm:animLvl val="lvl"/>
          <dgm:resizeHandles val="exact"/>
        </dgm:presLayoutVars>
      </dgm:prSet>
      <dgm:spPr/>
    </dgm:pt>
    <dgm:pt modelId="{43916CB2-8B29-4ABE-92B6-815C06F731EA}" type="pres">
      <dgm:prSet presAssocID="{5511B802-1AFB-4380-B760-8CB41CCE65E7}" presName="parentLin" presStyleCnt="0"/>
      <dgm:spPr/>
    </dgm:pt>
    <dgm:pt modelId="{3F513F2A-FB41-4FA2-BBF5-5D11D1DFD126}" type="pres">
      <dgm:prSet presAssocID="{5511B802-1AFB-4380-B760-8CB41CCE65E7}" presName="parentLeftMargin" presStyleLbl="node1" presStyleIdx="0" presStyleCnt="4"/>
      <dgm:spPr/>
    </dgm:pt>
    <dgm:pt modelId="{E7646FB8-EC20-4967-9712-714592AD8B6D}" type="pres">
      <dgm:prSet presAssocID="{5511B802-1AFB-4380-B760-8CB41CCE65E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21022B7-2021-460F-9D69-92DBE40AEEA4}" type="pres">
      <dgm:prSet presAssocID="{5511B802-1AFB-4380-B760-8CB41CCE65E7}" presName="negativeSpace" presStyleCnt="0"/>
      <dgm:spPr/>
    </dgm:pt>
    <dgm:pt modelId="{AC0BFF98-48B8-487D-92F7-F6DE8476E3AD}" type="pres">
      <dgm:prSet presAssocID="{5511B802-1AFB-4380-B760-8CB41CCE65E7}" presName="childText" presStyleLbl="conFgAcc1" presStyleIdx="0" presStyleCnt="4">
        <dgm:presLayoutVars>
          <dgm:bulletEnabled val="1"/>
        </dgm:presLayoutVars>
      </dgm:prSet>
      <dgm:spPr/>
    </dgm:pt>
    <dgm:pt modelId="{042B0A9B-8DC2-4B56-AE44-12CFBDA61810}" type="pres">
      <dgm:prSet presAssocID="{A3103E39-5B93-4AD0-B434-EABC75F6DFC6}" presName="spaceBetweenRectangles" presStyleCnt="0"/>
      <dgm:spPr/>
    </dgm:pt>
    <dgm:pt modelId="{5D5BC15B-9CA1-4D39-AB5F-4928C00B214D}" type="pres">
      <dgm:prSet presAssocID="{64C14C39-FEDA-4A99-B6BE-701F2A3985FE}" presName="parentLin" presStyleCnt="0"/>
      <dgm:spPr/>
    </dgm:pt>
    <dgm:pt modelId="{57CA4F46-FD24-4A65-9D3F-D007C21C2D7E}" type="pres">
      <dgm:prSet presAssocID="{64C14C39-FEDA-4A99-B6BE-701F2A3985FE}" presName="parentLeftMargin" presStyleLbl="node1" presStyleIdx="0" presStyleCnt="4"/>
      <dgm:spPr/>
    </dgm:pt>
    <dgm:pt modelId="{73EB6D2C-E1B5-4278-A28A-65C28E92663B}" type="pres">
      <dgm:prSet presAssocID="{64C14C39-FEDA-4A99-B6BE-701F2A3985F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ACB0CF2-0ED4-412A-98F7-639393F11AFE}" type="pres">
      <dgm:prSet presAssocID="{64C14C39-FEDA-4A99-B6BE-701F2A3985FE}" presName="negativeSpace" presStyleCnt="0"/>
      <dgm:spPr/>
    </dgm:pt>
    <dgm:pt modelId="{EC5A0E5F-5710-4E91-968B-55665D9130D6}" type="pres">
      <dgm:prSet presAssocID="{64C14C39-FEDA-4A99-B6BE-701F2A3985FE}" presName="childText" presStyleLbl="conFgAcc1" presStyleIdx="1" presStyleCnt="4">
        <dgm:presLayoutVars>
          <dgm:bulletEnabled val="1"/>
        </dgm:presLayoutVars>
      </dgm:prSet>
      <dgm:spPr/>
    </dgm:pt>
    <dgm:pt modelId="{E1603532-486C-410C-A27D-0962EE0A3D11}" type="pres">
      <dgm:prSet presAssocID="{F5EBFC42-A045-4C35-BA42-64A1D771B9DE}" presName="spaceBetweenRectangles" presStyleCnt="0"/>
      <dgm:spPr/>
    </dgm:pt>
    <dgm:pt modelId="{DFC94AD4-434F-4302-A454-2687B0E2A9CD}" type="pres">
      <dgm:prSet presAssocID="{29432D60-001D-45B9-A39E-60EB98C7555E}" presName="parentLin" presStyleCnt="0"/>
      <dgm:spPr/>
    </dgm:pt>
    <dgm:pt modelId="{FB7B6895-F72F-4B66-87DC-3C47F4E82EB2}" type="pres">
      <dgm:prSet presAssocID="{29432D60-001D-45B9-A39E-60EB98C7555E}" presName="parentLeftMargin" presStyleLbl="node1" presStyleIdx="1" presStyleCnt="4"/>
      <dgm:spPr/>
    </dgm:pt>
    <dgm:pt modelId="{1ED94513-23BC-47AB-8302-475F37B0854A}" type="pres">
      <dgm:prSet presAssocID="{29432D60-001D-45B9-A39E-60EB98C7555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3213CBA-D5CF-45CC-B5CD-AC1D12224741}" type="pres">
      <dgm:prSet presAssocID="{29432D60-001D-45B9-A39E-60EB98C7555E}" presName="negativeSpace" presStyleCnt="0"/>
      <dgm:spPr/>
    </dgm:pt>
    <dgm:pt modelId="{8679F82F-B7F7-49D9-99C3-2B458B63084F}" type="pres">
      <dgm:prSet presAssocID="{29432D60-001D-45B9-A39E-60EB98C7555E}" presName="childText" presStyleLbl="conFgAcc1" presStyleIdx="2" presStyleCnt="4">
        <dgm:presLayoutVars>
          <dgm:bulletEnabled val="1"/>
        </dgm:presLayoutVars>
      </dgm:prSet>
      <dgm:spPr/>
    </dgm:pt>
    <dgm:pt modelId="{8342CC7C-CD58-4A33-BC7D-098EE5C7F68D}" type="pres">
      <dgm:prSet presAssocID="{39A46586-AEFE-4830-BDD8-080D2D231962}" presName="spaceBetweenRectangles" presStyleCnt="0"/>
      <dgm:spPr/>
    </dgm:pt>
    <dgm:pt modelId="{31466BF8-09E8-4556-B64E-E0650B15F2C1}" type="pres">
      <dgm:prSet presAssocID="{BADC0C2D-3089-4DCC-AB2A-D2F748C8E22C}" presName="parentLin" presStyleCnt="0"/>
      <dgm:spPr/>
    </dgm:pt>
    <dgm:pt modelId="{5C2084F6-F7CB-4EDB-87DD-4002D48193BA}" type="pres">
      <dgm:prSet presAssocID="{BADC0C2D-3089-4DCC-AB2A-D2F748C8E22C}" presName="parentLeftMargin" presStyleLbl="node1" presStyleIdx="2" presStyleCnt="4"/>
      <dgm:spPr/>
    </dgm:pt>
    <dgm:pt modelId="{EF728DDD-9633-4897-A2A4-AA4DDC3833B3}" type="pres">
      <dgm:prSet presAssocID="{BADC0C2D-3089-4DCC-AB2A-D2F748C8E2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53822A1-2661-4593-AB42-636E6587E769}" type="pres">
      <dgm:prSet presAssocID="{BADC0C2D-3089-4DCC-AB2A-D2F748C8E22C}" presName="negativeSpace" presStyleCnt="0"/>
      <dgm:spPr/>
    </dgm:pt>
    <dgm:pt modelId="{813282DF-01C6-44A4-8D1F-CE0D34BB15FF}" type="pres">
      <dgm:prSet presAssocID="{BADC0C2D-3089-4DCC-AB2A-D2F748C8E22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50DAE0E-EA31-4BDE-811A-0CEDFD11499F}" srcId="{FD201362-D4C2-42C9-B71F-0695923E7761}" destId="{BADC0C2D-3089-4DCC-AB2A-D2F748C8E22C}" srcOrd="3" destOrd="0" parTransId="{E44EE249-E1CB-4040-BB0C-F64DB0E6BC23}" sibTransId="{0C703219-C782-4D7E-BAF8-B85D9DD03A47}"/>
    <dgm:cxn modelId="{E0F2850F-AE1B-4EDD-A17A-AE7FBE4AE922}" type="presOf" srcId="{BADC0C2D-3089-4DCC-AB2A-D2F748C8E22C}" destId="{5C2084F6-F7CB-4EDB-87DD-4002D48193BA}" srcOrd="0" destOrd="0" presId="urn:microsoft.com/office/officeart/2005/8/layout/list1"/>
    <dgm:cxn modelId="{0E10533E-F1E1-4E47-AFE7-65CBED0561CE}" srcId="{FD201362-D4C2-42C9-B71F-0695923E7761}" destId="{5511B802-1AFB-4380-B760-8CB41CCE65E7}" srcOrd="0" destOrd="0" parTransId="{C1606FED-EE88-468B-91CC-2B8DE5625A33}" sibTransId="{A3103E39-5B93-4AD0-B434-EABC75F6DFC6}"/>
    <dgm:cxn modelId="{32509543-3550-4DCD-94D5-832EDB9DA7EE}" type="presOf" srcId="{64C14C39-FEDA-4A99-B6BE-701F2A3985FE}" destId="{73EB6D2C-E1B5-4278-A28A-65C28E92663B}" srcOrd="1" destOrd="0" presId="urn:microsoft.com/office/officeart/2005/8/layout/list1"/>
    <dgm:cxn modelId="{EE2EE144-1A74-4A7E-B36D-72ACA88478A4}" type="presOf" srcId="{BADC0C2D-3089-4DCC-AB2A-D2F748C8E22C}" destId="{EF728DDD-9633-4897-A2A4-AA4DDC3833B3}" srcOrd="1" destOrd="0" presId="urn:microsoft.com/office/officeart/2005/8/layout/list1"/>
    <dgm:cxn modelId="{BE5C6E53-B55E-4092-86AC-1CD5061F8733}" type="presOf" srcId="{FD201362-D4C2-42C9-B71F-0695923E7761}" destId="{8416A7F3-EBC7-4D0A-B1CC-58F82C35F21C}" srcOrd="0" destOrd="0" presId="urn:microsoft.com/office/officeart/2005/8/layout/list1"/>
    <dgm:cxn modelId="{40DBEF58-D8A1-4951-AC81-134E1B846D13}" srcId="{FD201362-D4C2-42C9-B71F-0695923E7761}" destId="{64C14C39-FEDA-4A99-B6BE-701F2A3985FE}" srcOrd="1" destOrd="0" parTransId="{28329A1F-54C9-40D7-9B86-4875CCFD8234}" sibTransId="{F5EBFC42-A045-4C35-BA42-64A1D771B9DE}"/>
    <dgm:cxn modelId="{7FEE185A-C526-452B-9A8B-AA9C345586DA}" srcId="{FD201362-D4C2-42C9-B71F-0695923E7761}" destId="{29432D60-001D-45B9-A39E-60EB98C7555E}" srcOrd="2" destOrd="0" parTransId="{B35C5D03-336C-4220-B9ED-0F731D70BEFD}" sibTransId="{39A46586-AEFE-4830-BDD8-080D2D231962}"/>
    <dgm:cxn modelId="{7577107B-EDF7-4E01-897B-5435CBD3C7FC}" type="presOf" srcId="{5511B802-1AFB-4380-B760-8CB41CCE65E7}" destId="{3F513F2A-FB41-4FA2-BBF5-5D11D1DFD126}" srcOrd="0" destOrd="0" presId="urn:microsoft.com/office/officeart/2005/8/layout/list1"/>
    <dgm:cxn modelId="{1F5F26B4-68EF-4C74-8C71-D7C95856C819}" type="presOf" srcId="{29432D60-001D-45B9-A39E-60EB98C7555E}" destId="{FB7B6895-F72F-4B66-87DC-3C47F4E82EB2}" srcOrd="0" destOrd="0" presId="urn:microsoft.com/office/officeart/2005/8/layout/list1"/>
    <dgm:cxn modelId="{66219EB8-AFB1-48F2-9B9C-C11B19F120A2}" type="presOf" srcId="{29432D60-001D-45B9-A39E-60EB98C7555E}" destId="{1ED94513-23BC-47AB-8302-475F37B0854A}" srcOrd="1" destOrd="0" presId="urn:microsoft.com/office/officeart/2005/8/layout/list1"/>
    <dgm:cxn modelId="{09E9C2DB-6C99-47C7-A297-0B66BF4528F2}" type="presOf" srcId="{64C14C39-FEDA-4A99-B6BE-701F2A3985FE}" destId="{57CA4F46-FD24-4A65-9D3F-D007C21C2D7E}" srcOrd="0" destOrd="0" presId="urn:microsoft.com/office/officeart/2005/8/layout/list1"/>
    <dgm:cxn modelId="{F50BF5EB-BF61-43BA-BAF7-E411925A8E33}" type="presOf" srcId="{5511B802-1AFB-4380-B760-8CB41CCE65E7}" destId="{E7646FB8-EC20-4967-9712-714592AD8B6D}" srcOrd="1" destOrd="0" presId="urn:microsoft.com/office/officeart/2005/8/layout/list1"/>
    <dgm:cxn modelId="{5EA241A9-7BB3-4E98-BDB1-B84B852C5E93}" type="presParOf" srcId="{8416A7F3-EBC7-4D0A-B1CC-58F82C35F21C}" destId="{43916CB2-8B29-4ABE-92B6-815C06F731EA}" srcOrd="0" destOrd="0" presId="urn:microsoft.com/office/officeart/2005/8/layout/list1"/>
    <dgm:cxn modelId="{1429E389-A66D-4F8B-BDC0-B3FB03F9576A}" type="presParOf" srcId="{43916CB2-8B29-4ABE-92B6-815C06F731EA}" destId="{3F513F2A-FB41-4FA2-BBF5-5D11D1DFD126}" srcOrd="0" destOrd="0" presId="urn:microsoft.com/office/officeart/2005/8/layout/list1"/>
    <dgm:cxn modelId="{222AD7A2-3F70-4DA1-9047-DA52CEFB4298}" type="presParOf" srcId="{43916CB2-8B29-4ABE-92B6-815C06F731EA}" destId="{E7646FB8-EC20-4967-9712-714592AD8B6D}" srcOrd="1" destOrd="0" presId="urn:microsoft.com/office/officeart/2005/8/layout/list1"/>
    <dgm:cxn modelId="{63E4DF9E-8101-48E5-B3C0-18EA16878CAB}" type="presParOf" srcId="{8416A7F3-EBC7-4D0A-B1CC-58F82C35F21C}" destId="{D21022B7-2021-460F-9D69-92DBE40AEEA4}" srcOrd="1" destOrd="0" presId="urn:microsoft.com/office/officeart/2005/8/layout/list1"/>
    <dgm:cxn modelId="{AC3D1B12-5839-4504-B525-31FDBB23D397}" type="presParOf" srcId="{8416A7F3-EBC7-4D0A-B1CC-58F82C35F21C}" destId="{AC0BFF98-48B8-487D-92F7-F6DE8476E3AD}" srcOrd="2" destOrd="0" presId="urn:microsoft.com/office/officeart/2005/8/layout/list1"/>
    <dgm:cxn modelId="{87D60B7C-5216-41BF-B711-1C21DDBA8E9D}" type="presParOf" srcId="{8416A7F3-EBC7-4D0A-B1CC-58F82C35F21C}" destId="{042B0A9B-8DC2-4B56-AE44-12CFBDA61810}" srcOrd="3" destOrd="0" presId="urn:microsoft.com/office/officeart/2005/8/layout/list1"/>
    <dgm:cxn modelId="{F6422E67-AE5C-4173-8B23-ECB641C1932E}" type="presParOf" srcId="{8416A7F3-EBC7-4D0A-B1CC-58F82C35F21C}" destId="{5D5BC15B-9CA1-4D39-AB5F-4928C00B214D}" srcOrd="4" destOrd="0" presId="urn:microsoft.com/office/officeart/2005/8/layout/list1"/>
    <dgm:cxn modelId="{4EECFEC2-E060-4E06-8205-0D652B0B98A9}" type="presParOf" srcId="{5D5BC15B-9CA1-4D39-AB5F-4928C00B214D}" destId="{57CA4F46-FD24-4A65-9D3F-D007C21C2D7E}" srcOrd="0" destOrd="0" presId="urn:microsoft.com/office/officeart/2005/8/layout/list1"/>
    <dgm:cxn modelId="{C169F188-880A-4D38-9D5E-C11C7DB709E2}" type="presParOf" srcId="{5D5BC15B-9CA1-4D39-AB5F-4928C00B214D}" destId="{73EB6D2C-E1B5-4278-A28A-65C28E92663B}" srcOrd="1" destOrd="0" presId="urn:microsoft.com/office/officeart/2005/8/layout/list1"/>
    <dgm:cxn modelId="{0F04C2CF-C66C-4968-9F29-BF3179FD3B44}" type="presParOf" srcId="{8416A7F3-EBC7-4D0A-B1CC-58F82C35F21C}" destId="{0ACB0CF2-0ED4-412A-98F7-639393F11AFE}" srcOrd="5" destOrd="0" presId="urn:microsoft.com/office/officeart/2005/8/layout/list1"/>
    <dgm:cxn modelId="{00C51E20-6729-4D02-AD6F-93E80744EDF1}" type="presParOf" srcId="{8416A7F3-EBC7-4D0A-B1CC-58F82C35F21C}" destId="{EC5A0E5F-5710-4E91-968B-55665D9130D6}" srcOrd="6" destOrd="0" presId="urn:microsoft.com/office/officeart/2005/8/layout/list1"/>
    <dgm:cxn modelId="{978D7033-1343-481E-8201-4B9F94202D19}" type="presParOf" srcId="{8416A7F3-EBC7-4D0A-B1CC-58F82C35F21C}" destId="{E1603532-486C-410C-A27D-0962EE0A3D11}" srcOrd="7" destOrd="0" presId="urn:microsoft.com/office/officeart/2005/8/layout/list1"/>
    <dgm:cxn modelId="{1EBB2520-A666-42CF-9108-D769E4917945}" type="presParOf" srcId="{8416A7F3-EBC7-4D0A-B1CC-58F82C35F21C}" destId="{DFC94AD4-434F-4302-A454-2687B0E2A9CD}" srcOrd="8" destOrd="0" presId="urn:microsoft.com/office/officeart/2005/8/layout/list1"/>
    <dgm:cxn modelId="{89B56E08-D1D3-406F-AC78-1C2B4E0A2E7E}" type="presParOf" srcId="{DFC94AD4-434F-4302-A454-2687B0E2A9CD}" destId="{FB7B6895-F72F-4B66-87DC-3C47F4E82EB2}" srcOrd="0" destOrd="0" presId="urn:microsoft.com/office/officeart/2005/8/layout/list1"/>
    <dgm:cxn modelId="{4991A2F2-D609-4628-BF3D-A0F85E720F71}" type="presParOf" srcId="{DFC94AD4-434F-4302-A454-2687B0E2A9CD}" destId="{1ED94513-23BC-47AB-8302-475F37B0854A}" srcOrd="1" destOrd="0" presId="urn:microsoft.com/office/officeart/2005/8/layout/list1"/>
    <dgm:cxn modelId="{63A972FE-BE24-4BEB-9790-4E02F930BBBD}" type="presParOf" srcId="{8416A7F3-EBC7-4D0A-B1CC-58F82C35F21C}" destId="{33213CBA-D5CF-45CC-B5CD-AC1D12224741}" srcOrd="9" destOrd="0" presId="urn:microsoft.com/office/officeart/2005/8/layout/list1"/>
    <dgm:cxn modelId="{DF062AD3-8FD3-4590-B577-97C0EDADBE0E}" type="presParOf" srcId="{8416A7F3-EBC7-4D0A-B1CC-58F82C35F21C}" destId="{8679F82F-B7F7-49D9-99C3-2B458B63084F}" srcOrd="10" destOrd="0" presId="urn:microsoft.com/office/officeart/2005/8/layout/list1"/>
    <dgm:cxn modelId="{2DA8300B-A051-431F-A12E-93C3D0A5A1C3}" type="presParOf" srcId="{8416A7F3-EBC7-4D0A-B1CC-58F82C35F21C}" destId="{8342CC7C-CD58-4A33-BC7D-098EE5C7F68D}" srcOrd="11" destOrd="0" presId="urn:microsoft.com/office/officeart/2005/8/layout/list1"/>
    <dgm:cxn modelId="{0AB3C49B-5BEE-447C-8429-30455D812FF5}" type="presParOf" srcId="{8416A7F3-EBC7-4D0A-B1CC-58F82C35F21C}" destId="{31466BF8-09E8-4556-B64E-E0650B15F2C1}" srcOrd="12" destOrd="0" presId="urn:microsoft.com/office/officeart/2005/8/layout/list1"/>
    <dgm:cxn modelId="{2FD56BB4-3760-43B0-A1C1-3C969872CAFE}" type="presParOf" srcId="{31466BF8-09E8-4556-B64E-E0650B15F2C1}" destId="{5C2084F6-F7CB-4EDB-87DD-4002D48193BA}" srcOrd="0" destOrd="0" presId="urn:microsoft.com/office/officeart/2005/8/layout/list1"/>
    <dgm:cxn modelId="{533DC397-2D9A-4046-8B1F-28D2FD6ECDDF}" type="presParOf" srcId="{31466BF8-09E8-4556-B64E-E0650B15F2C1}" destId="{EF728DDD-9633-4897-A2A4-AA4DDC3833B3}" srcOrd="1" destOrd="0" presId="urn:microsoft.com/office/officeart/2005/8/layout/list1"/>
    <dgm:cxn modelId="{09797812-24C4-4D8C-A29E-F5F99577BFFD}" type="presParOf" srcId="{8416A7F3-EBC7-4D0A-B1CC-58F82C35F21C}" destId="{653822A1-2661-4593-AB42-636E6587E769}" srcOrd="13" destOrd="0" presId="urn:microsoft.com/office/officeart/2005/8/layout/list1"/>
    <dgm:cxn modelId="{8A2E027C-B463-450C-96A4-F453F5282F4A}" type="presParOf" srcId="{8416A7F3-EBC7-4D0A-B1CC-58F82C35F21C}" destId="{813282DF-01C6-44A4-8D1F-CE0D34BB15F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F609D2-1C97-4376-9553-09F4DC6357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079DE5-AE90-47A4-AA99-6AE41C278C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Cleaning up of sentence</a:t>
          </a:r>
          <a:endParaRPr lang="en-US"/>
        </a:p>
      </dgm:t>
    </dgm:pt>
    <dgm:pt modelId="{0A58DC59-74A8-4007-85E4-3FF8C21EE16B}" type="parTrans" cxnId="{B6E39B2A-5FD1-40E7-A81E-5FBF6D8C2E84}">
      <dgm:prSet/>
      <dgm:spPr/>
      <dgm:t>
        <a:bodyPr/>
        <a:lstStyle/>
        <a:p>
          <a:endParaRPr lang="en-US"/>
        </a:p>
      </dgm:t>
    </dgm:pt>
    <dgm:pt modelId="{C0A3C440-2E60-4152-B5C2-A9CDD07CBC3B}" type="sibTrans" cxnId="{B6E39B2A-5FD1-40E7-A81E-5FBF6D8C2E84}">
      <dgm:prSet/>
      <dgm:spPr/>
      <dgm:t>
        <a:bodyPr/>
        <a:lstStyle/>
        <a:p>
          <a:endParaRPr lang="en-US"/>
        </a:p>
      </dgm:t>
    </dgm:pt>
    <dgm:pt modelId="{0D0E3E19-84F7-41D9-A4DC-71AF31392D6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Bags of words</a:t>
          </a:r>
          <a:endParaRPr lang="en-US"/>
        </a:p>
      </dgm:t>
    </dgm:pt>
    <dgm:pt modelId="{87ABD569-3C5E-48DF-8601-306660EC7BE0}" type="parTrans" cxnId="{733A334F-EDE0-44D7-978A-9457742A17A5}">
      <dgm:prSet/>
      <dgm:spPr/>
      <dgm:t>
        <a:bodyPr/>
        <a:lstStyle/>
        <a:p>
          <a:endParaRPr lang="en-US"/>
        </a:p>
      </dgm:t>
    </dgm:pt>
    <dgm:pt modelId="{321FCD88-2608-4C0B-A155-7B8382AC35CC}" type="sibTrans" cxnId="{733A334F-EDE0-44D7-978A-9457742A17A5}">
      <dgm:prSet/>
      <dgm:spPr/>
      <dgm:t>
        <a:bodyPr/>
        <a:lstStyle/>
        <a:p>
          <a:endParaRPr lang="en-US"/>
        </a:p>
      </dgm:t>
    </dgm:pt>
    <dgm:pt modelId="{BA024771-B014-4FC3-9B3E-287F8EA803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Predict Class</a:t>
          </a:r>
          <a:endParaRPr lang="en-US"/>
        </a:p>
      </dgm:t>
    </dgm:pt>
    <dgm:pt modelId="{5CCC348D-2FFA-4E35-8DC6-CF7ED32A68B2}" type="parTrans" cxnId="{1A252856-031E-44EF-A96F-EBF2A48EC347}">
      <dgm:prSet/>
      <dgm:spPr/>
      <dgm:t>
        <a:bodyPr/>
        <a:lstStyle/>
        <a:p>
          <a:endParaRPr lang="en-US"/>
        </a:p>
      </dgm:t>
    </dgm:pt>
    <dgm:pt modelId="{8E13E362-5195-4B41-B90D-78099A748F47}" type="sibTrans" cxnId="{1A252856-031E-44EF-A96F-EBF2A48EC347}">
      <dgm:prSet/>
      <dgm:spPr/>
      <dgm:t>
        <a:bodyPr/>
        <a:lstStyle/>
        <a:p>
          <a:endParaRPr lang="en-US"/>
        </a:p>
      </dgm:t>
    </dgm:pt>
    <dgm:pt modelId="{F4E68CCB-1C0E-434C-9232-7BBF404B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Get Response</a:t>
          </a:r>
          <a:endParaRPr lang="en-US"/>
        </a:p>
      </dgm:t>
    </dgm:pt>
    <dgm:pt modelId="{6626E8FB-ED12-44F7-8488-ED29BA2968C6}" type="parTrans" cxnId="{E9EC9569-E2E5-4EFA-A17D-9CFC0BA76A3D}">
      <dgm:prSet/>
      <dgm:spPr/>
      <dgm:t>
        <a:bodyPr/>
        <a:lstStyle/>
        <a:p>
          <a:endParaRPr lang="en-US"/>
        </a:p>
      </dgm:t>
    </dgm:pt>
    <dgm:pt modelId="{3A02F6DC-E7F1-4C19-8B7E-B997062CF8E3}" type="sibTrans" cxnId="{E9EC9569-E2E5-4EFA-A17D-9CFC0BA76A3D}">
      <dgm:prSet/>
      <dgm:spPr/>
      <dgm:t>
        <a:bodyPr/>
        <a:lstStyle/>
        <a:p>
          <a:endParaRPr lang="en-US"/>
        </a:p>
      </dgm:t>
    </dgm:pt>
    <dgm:pt modelId="{CC5E1458-12EE-4E3D-9A38-E4329A110E7C}" type="pres">
      <dgm:prSet presAssocID="{AFF609D2-1C97-4376-9553-09F4DC6357F4}" presName="root" presStyleCnt="0">
        <dgm:presLayoutVars>
          <dgm:dir/>
          <dgm:resizeHandles val="exact"/>
        </dgm:presLayoutVars>
      </dgm:prSet>
      <dgm:spPr/>
    </dgm:pt>
    <dgm:pt modelId="{38CB907A-CDE8-46DF-9967-1C140A6D4AF0}" type="pres">
      <dgm:prSet presAssocID="{8C079DE5-AE90-47A4-AA99-6AE41C278C45}" presName="compNode" presStyleCnt="0"/>
      <dgm:spPr/>
    </dgm:pt>
    <dgm:pt modelId="{683C7EF9-F2D7-4E55-A6A4-86D7AAE5EB3B}" type="pres">
      <dgm:prSet presAssocID="{8C079DE5-AE90-47A4-AA99-6AE41C278C45}" presName="bgRect" presStyleLbl="bgShp" presStyleIdx="0" presStyleCnt="4"/>
      <dgm:spPr/>
    </dgm:pt>
    <dgm:pt modelId="{87FCAEF5-0BE9-492C-A519-85D4A3BE88B8}" type="pres">
      <dgm:prSet presAssocID="{8C079DE5-AE90-47A4-AA99-6AE41C278C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19A6D26-C93C-49ED-8FB5-2CADFCEBBB46}" type="pres">
      <dgm:prSet presAssocID="{8C079DE5-AE90-47A4-AA99-6AE41C278C45}" presName="spaceRect" presStyleCnt="0"/>
      <dgm:spPr/>
    </dgm:pt>
    <dgm:pt modelId="{984B34A8-A4D5-4220-9536-D77A601DDB63}" type="pres">
      <dgm:prSet presAssocID="{8C079DE5-AE90-47A4-AA99-6AE41C278C45}" presName="parTx" presStyleLbl="revTx" presStyleIdx="0" presStyleCnt="4">
        <dgm:presLayoutVars>
          <dgm:chMax val="0"/>
          <dgm:chPref val="0"/>
        </dgm:presLayoutVars>
      </dgm:prSet>
      <dgm:spPr/>
    </dgm:pt>
    <dgm:pt modelId="{A39C786F-7746-4B06-85EF-548F4B841CAC}" type="pres">
      <dgm:prSet presAssocID="{C0A3C440-2E60-4152-B5C2-A9CDD07CBC3B}" presName="sibTrans" presStyleCnt="0"/>
      <dgm:spPr/>
    </dgm:pt>
    <dgm:pt modelId="{07AAB83A-92D7-4A6E-9EF5-A5BCA7264F7F}" type="pres">
      <dgm:prSet presAssocID="{0D0E3E19-84F7-41D9-A4DC-71AF31392D6E}" presName="compNode" presStyleCnt="0"/>
      <dgm:spPr/>
    </dgm:pt>
    <dgm:pt modelId="{97492AA2-D713-4842-8722-7610E062700C}" type="pres">
      <dgm:prSet presAssocID="{0D0E3E19-84F7-41D9-A4DC-71AF31392D6E}" presName="bgRect" presStyleLbl="bgShp" presStyleIdx="1" presStyleCnt="4"/>
      <dgm:spPr/>
    </dgm:pt>
    <dgm:pt modelId="{93256F18-8710-4A2E-ACED-327C043FF398}" type="pres">
      <dgm:prSet presAssocID="{0D0E3E19-84F7-41D9-A4DC-71AF31392D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0D25106B-54AB-46E1-B243-254DB6D592EB}" type="pres">
      <dgm:prSet presAssocID="{0D0E3E19-84F7-41D9-A4DC-71AF31392D6E}" presName="spaceRect" presStyleCnt="0"/>
      <dgm:spPr/>
    </dgm:pt>
    <dgm:pt modelId="{81552585-A526-42AB-9D41-8F81619E1681}" type="pres">
      <dgm:prSet presAssocID="{0D0E3E19-84F7-41D9-A4DC-71AF31392D6E}" presName="parTx" presStyleLbl="revTx" presStyleIdx="1" presStyleCnt="4">
        <dgm:presLayoutVars>
          <dgm:chMax val="0"/>
          <dgm:chPref val="0"/>
        </dgm:presLayoutVars>
      </dgm:prSet>
      <dgm:spPr/>
    </dgm:pt>
    <dgm:pt modelId="{607C85C8-15FC-44C4-9261-9400E274531B}" type="pres">
      <dgm:prSet presAssocID="{321FCD88-2608-4C0B-A155-7B8382AC35CC}" presName="sibTrans" presStyleCnt="0"/>
      <dgm:spPr/>
    </dgm:pt>
    <dgm:pt modelId="{3E45D069-8C17-4FB3-831C-AA59956141BC}" type="pres">
      <dgm:prSet presAssocID="{BA024771-B014-4FC3-9B3E-287F8EA8037B}" presName="compNode" presStyleCnt="0"/>
      <dgm:spPr/>
    </dgm:pt>
    <dgm:pt modelId="{6CCD853D-7D63-44F0-BE37-9E19AB2F0714}" type="pres">
      <dgm:prSet presAssocID="{BA024771-B014-4FC3-9B3E-287F8EA8037B}" presName="bgRect" presStyleLbl="bgShp" presStyleIdx="2" presStyleCnt="4"/>
      <dgm:spPr/>
    </dgm:pt>
    <dgm:pt modelId="{69AF0D0F-3646-4D2D-BBD3-EC1964F1293B}" type="pres">
      <dgm:prSet presAssocID="{BA024771-B014-4FC3-9B3E-287F8EA803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B0CD35-50BC-4FC8-894C-8697422CE27A}" type="pres">
      <dgm:prSet presAssocID="{BA024771-B014-4FC3-9B3E-287F8EA8037B}" presName="spaceRect" presStyleCnt="0"/>
      <dgm:spPr/>
    </dgm:pt>
    <dgm:pt modelId="{6E259C07-32AB-4D65-9342-9B742B809151}" type="pres">
      <dgm:prSet presAssocID="{BA024771-B014-4FC3-9B3E-287F8EA8037B}" presName="parTx" presStyleLbl="revTx" presStyleIdx="2" presStyleCnt="4">
        <dgm:presLayoutVars>
          <dgm:chMax val="0"/>
          <dgm:chPref val="0"/>
        </dgm:presLayoutVars>
      </dgm:prSet>
      <dgm:spPr/>
    </dgm:pt>
    <dgm:pt modelId="{13B80AF1-9B8A-4BFC-A597-0D0D99DBA0FA}" type="pres">
      <dgm:prSet presAssocID="{8E13E362-5195-4B41-B90D-78099A748F47}" presName="sibTrans" presStyleCnt="0"/>
      <dgm:spPr/>
    </dgm:pt>
    <dgm:pt modelId="{9F6FE1C1-7396-4D07-BE1A-F2A5A1325ED1}" type="pres">
      <dgm:prSet presAssocID="{F4E68CCB-1C0E-434C-9232-7BBF404B414E}" presName="compNode" presStyleCnt="0"/>
      <dgm:spPr/>
    </dgm:pt>
    <dgm:pt modelId="{40BF92FD-D73D-4278-BB1B-22C6A5EF4E08}" type="pres">
      <dgm:prSet presAssocID="{F4E68CCB-1C0E-434C-9232-7BBF404B414E}" presName="bgRect" presStyleLbl="bgShp" presStyleIdx="3" presStyleCnt="4"/>
      <dgm:spPr/>
    </dgm:pt>
    <dgm:pt modelId="{002385F0-8075-44AC-8B14-5132680A7345}" type="pres">
      <dgm:prSet presAssocID="{F4E68CCB-1C0E-434C-9232-7BBF404B41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F0C033-C238-4960-B17B-E4440587600E}" type="pres">
      <dgm:prSet presAssocID="{F4E68CCB-1C0E-434C-9232-7BBF404B414E}" presName="spaceRect" presStyleCnt="0"/>
      <dgm:spPr/>
    </dgm:pt>
    <dgm:pt modelId="{8D943A80-58EE-43ED-9F60-63B7192161B4}" type="pres">
      <dgm:prSet presAssocID="{F4E68CCB-1C0E-434C-9232-7BBF404B41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E39B2A-5FD1-40E7-A81E-5FBF6D8C2E84}" srcId="{AFF609D2-1C97-4376-9553-09F4DC6357F4}" destId="{8C079DE5-AE90-47A4-AA99-6AE41C278C45}" srcOrd="0" destOrd="0" parTransId="{0A58DC59-74A8-4007-85E4-3FF8C21EE16B}" sibTransId="{C0A3C440-2E60-4152-B5C2-A9CDD07CBC3B}"/>
    <dgm:cxn modelId="{E9EC9569-E2E5-4EFA-A17D-9CFC0BA76A3D}" srcId="{AFF609D2-1C97-4376-9553-09F4DC6357F4}" destId="{F4E68CCB-1C0E-434C-9232-7BBF404B414E}" srcOrd="3" destOrd="0" parTransId="{6626E8FB-ED12-44F7-8488-ED29BA2968C6}" sibTransId="{3A02F6DC-E7F1-4C19-8B7E-B997062CF8E3}"/>
    <dgm:cxn modelId="{733A334F-EDE0-44D7-978A-9457742A17A5}" srcId="{AFF609D2-1C97-4376-9553-09F4DC6357F4}" destId="{0D0E3E19-84F7-41D9-A4DC-71AF31392D6E}" srcOrd="1" destOrd="0" parTransId="{87ABD569-3C5E-48DF-8601-306660EC7BE0}" sibTransId="{321FCD88-2608-4C0B-A155-7B8382AC35CC}"/>
    <dgm:cxn modelId="{82CE3C52-810C-4B7B-84E5-CAF6D75A01A8}" type="presOf" srcId="{0D0E3E19-84F7-41D9-A4DC-71AF31392D6E}" destId="{81552585-A526-42AB-9D41-8F81619E1681}" srcOrd="0" destOrd="0" presId="urn:microsoft.com/office/officeart/2018/2/layout/IconVerticalSolidList"/>
    <dgm:cxn modelId="{1A252856-031E-44EF-A96F-EBF2A48EC347}" srcId="{AFF609D2-1C97-4376-9553-09F4DC6357F4}" destId="{BA024771-B014-4FC3-9B3E-287F8EA8037B}" srcOrd="2" destOrd="0" parTransId="{5CCC348D-2FFA-4E35-8DC6-CF7ED32A68B2}" sibTransId="{8E13E362-5195-4B41-B90D-78099A748F47}"/>
    <dgm:cxn modelId="{CB7B6A8E-AEC8-4748-BFD9-8D457CCD8D0A}" type="presOf" srcId="{BA024771-B014-4FC3-9B3E-287F8EA8037B}" destId="{6E259C07-32AB-4D65-9342-9B742B809151}" srcOrd="0" destOrd="0" presId="urn:microsoft.com/office/officeart/2018/2/layout/IconVerticalSolidList"/>
    <dgm:cxn modelId="{6835DBC5-61DC-4729-BFA5-A413673826C8}" type="presOf" srcId="{AFF609D2-1C97-4376-9553-09F4DC6357F4}" destId="{CC5E1458-12EE-4E3D-9A38-E4329A110E7C}" srcOrd="0" destOrd="0" presId="urn:microsoft.com/office/officeart/2018/2/layout/IconVerticalSolidList"/>
    <dgm:cxn modelId="{A75346ED-ED52-4F74-8BBF-343737157FF0}" type="presOf" srcId="{F4E68CCB-1C0E-434C-9232-7BBF404B414E}" destId="{8D943A80-58EE-43ED-9F60-63B7192161B4}" srcOrd="0" destOrd="0" presId="urn:microsoft.com/office/officeart/2018/2/layout/IconVerticalSolidList"/>
    <dgm:cxn modelId="{ED8393FA-3200-4B10-9124-5D9CBC718BC4}" type="presOf" srcId="{8C079DE5-AE90-47A4-AA99-6AE41C278C45}" destId="{984B34A8-A4D5-4220-9536-D77A601DDB63}" srcOrd="0" destOrd="0" presId="urn:microsoft.com/office/officeart/2018/2/layout/IconVerticalSolidList"/>
    <dgm:cxn modelId="{64D1B808-D798-4F57-9543-FB1EA71E0B66}" type="presParOf" srcId="{CC5E1458-12EE-4E3D-9A38-E4329A110E7C}" destId="{38CB907A-CDE8-46DF-9967-1C140A6D4AF0}" srcOrd="0" destOrd="0" presId="urn:microsoft.com/office/officeart/2018/2/layout/IconVerticalSolidList"/>
    <dgm:cxn modelId="{FCAAB454-4F9C-4067-A5E0-81DF0BE0480A}" type="presParOf" srcId="{38CB907A-CDE8-46DF-9967-1C140A6D4AF0}" destId="{683C7EF9-F2D7-4E55-A6A4-86D7AAE5EB3B}" srcOrd="0" destOrd="0" presId="urn:microsoft.com/office/officeart/2018/2/layout/IconVerticalSolidList"/>
    <dgm:cxn modelId="{601506C2-D307-4338-9A5F-0411AFEE072F}" type="presParOf" srcId="{38CB907A-CDE8-46DF-9967-1C140A6D4AF0}" destId="{87FCAEF5-0BE9-492C-A519-85D4A3BE88B8}" srcOrd="1" destOrd="0" presId="urn:microsoft.com/office/officeart/2018/2/layout/IconVerticalSolidList"/>
    <dgm:cxn modelId="{D3DF4A6A-1B5C-45AD-A009-AC9FB3EFA027}" type="presParOf" srcId="{38CB907A-CDE8-46DF-9967-1C140A6D4AF0}" destId="{B19A6D26-C93C-49ED-8FB5-2CADFCEBBB46}" srcOrd="2" destOrd="0" presId="urn:microsoft.com/office/officeart/2018/2/layout/IconVerticalSolidList"/>
    <dgm:cxn modelId="{A902D61B-FDA5-4C7B-BC1F-9BB1C17188EE}" type="presParOf" srcId="{38CB907A-CDE8-46DF-9967-1C140A6D4AF0}" destId="{984B34A8-A4D5-4220-9536-D77A601DDB63}" srcOrd="3" destOrd="0" presId="urn:microsoft.com/office/officeart/2018/2/layout/IconVerticalSolidList"/>
    <dgm:cxn modelId="{CEC8549E-3386-4643-B34E-A25327E504D9}" type="presParOf" srcId="{CC5E1458-12EE-4E3D-9A38-E4329A110E7C}" destId="{A39C786F-7746-4B06-85EF-548F4B841CAC}" srcOrd="1" destOrd="0" presId="urn:microsoft.com/office/officeart/2018/2/layout/IconVerticalSolidList"/>
    <dgm:cxn modelId="{DB0C5668-5826-4F13-A33C-141EF6D3F56D}" type="presParOf" srcId="{CC5E1458-12EE-4E3D-9A38-E4329A110E7C}" destId="{07AAB83A-92D7-4A6E-9EF5-A5BCA7264F7F}" srcOrd="2" destOrd="0" presId="urn:microsoft.com/office/officeart/2018/2/layout/IconVerticalSolidList"/>
    <dgm:cxn modelId="{34A0D3E3-FC22-4427-8312-B16FBDFEF472}" type="presParOf" srcId="{07AAB83A-92D7-4A6E-9EF5-A5BCA7264F7F}" destId="{97492AA2-D713-4842-8722-7610E062700C}" srcOrd="0" destOrd="0" presId="urn:microsoft.com/office/officeart/2018/2/layout/IconVerticalSolidList"/>
    <dgm:cxn modelId="{D744DED6-BD83-4933-89BB-ED800CD9FC88}" type="presParOf" srcId="{07AAB83A-92D7-4A6E-9EF5-A5BCA7264F7F}" destId="{93256F18-8710-4A2E-ACED-327C043FF398}" srcOrd="1" destOrd="0" presId="urn:microsoft.com/office/officeart/2018/2/layout/IconVerticalSolidList"/>
    <dgm:cxn modelId="{E94B7B01-3D2C-4E67-9D2B-B665A358BB8E}" type="presParOf" srcId="{07AAB83A-92D7-4A6E-9EF5-A5BCA7264F7F}" destId="{0D25106B-54AB-46E1-B243-254DB6D592EB}" srcOrd="2" destOrd="0" presId="urn:microsoft.com/office/officeart/2018/2/layout/IconVerticalSolidList"/>
    <dgm:cxn modelId="{916D81DF-7A44-4079-809E-DF91223DF89D}" type="presParOf" srcId="{07AAB83A-92D7-4A6E-9EF5-A5BCA7264F7F}" destId="{81552585-A526-42AB-9D41-8F81619E1681}" srcOrd="3" destOrd="0" presId="urn:microsoft.com/office/officeart/2018/2/layout/IconVerticalSolidList"/>
    <dgm:cxn modelId="{A69564AF-4649-493E-9928-DEC14E1FFE77}" type="presParOf" srcId="{CC5E1458-12EE-4E3D-9A38-E4329A110E7C}" destId="{607C85C8-15FC-44C4-9261-9400E274531B}" srcOrd="3" destOrd="0" presId="urn:microsoft.com/office/officeart/2018/2/layout/IconVerticalSolidList"/>
    <dgm:cxn modelId="{362D3E3C-B0E5-42CB-B0DE-0DDEAEEFDB6A}" type="presParOf" srcId="{CC5E1458-12EE-4E3D-9A38-E4329A110E7C}" destId="{3E45D069-8C17-4FB3-831C-AA59956141BC}" srcOrd="4" destOrd="0" presId="urn:microsoft.com/office/officeart/2018/2/layout/IconVerticalSolidList"/>
    <dgm:cxn modelId="{31437AAA-3576-4A2E-85D2-C79C3C713A4B}" type="presParOf" srcId="{3E45D069-8C17-4FB3-831C-AA59956141BC}" destId="{6CCD853D-7D63-44F0-BE37-9E19AB2F0714}" srcOrd="0" destOrd="0" presId="urn:microsoft.com/office/officeart/2018/2/layout/IconVerticalSolidList"/>
    <dgm:cxn modelId="{61CACA73-048B-4267-AB9A-98362768484E}" type="presParOf" srcId="{3E45D069-8C17-4FB3-831C-AA59956141BC}" destId="{69AF0D0F-3646-4D2D-BBD3-EC1964F1293B}" srcOrd="1" destOrd="0" presId="urn:microsoft.com/office/officeart/2018/2/layout/IconVerticalSolidList"/>
    <dgm:cxn modelId="{7F2FDB55-6805-40B8-A711-E11ADE9E0F4F}" type="presParOf" srcId="{3E45D069-8C17-4FB3-831C-AA59956141BC}" destId="{13B0CD35-50BC-4FC8-894C-8697422CE27A}" srcOrd="2" destOrd="0" presId="urn:microsoft.com/office/officeart/2018/2/layout/IconVerticalSolidList"/>
    <dgm:cxn modelId="{6451DB3C-1C6A-4F6E-86CF-3C1F46A66BB0}" type="presParOf" srcId="{3E45D069-8C17-4FB3-831C-AA59956141BC}" destId="{6E259C07-32AB-4D65-9342-9B742B809151}" srcOrd="3" destOrd="0" presId="urn:microsoft.com/office/officeart/2018/2/layout/IconVerticalSolidList"/>
    <dgm:cxn modelId="{28F90606-DFF1-4B97-919A-CAC3F73FBE47}" type="presParOf" srcId="{CC5E1458-12EE-4E3D-9A38-E4329A110E7C}" destId="{13B80AF1-9B8A-4BFC-A597-0D0D99DBA0FA}" srcOrd="5" destOrd="0" presId="urn:microsoft.com/office/officeart/2018/2/layout/IconVerticalSolidList"/>
    <dgm:cxn modelId="{2704CEDB-52F9-49D5-8E6D-F17B2408EE0E}" type="presParOf" srcId="{CC5E1458-12EE-4E3D-9A38-E4329A110E7C}" destId="{9F6FE1C1-7396-4D07-BE1A-F2A5A1325ED1}" srcOrd="6" destOrd="0" presId="urn:microsoft.com/office/officeart/2018/2/layout/IconVerticalSolidList"/>
    <dgm:cxn modelId="{D3B4761D-4710-456F-90B1-EEB7ECBC011A}" type="presParOf" srcId="{9F6FE1C1-7396-4D07-BE1A-F2A5A1325ED1}" destId="{40BF92FD-D73D-4278-BB1B-22C6A5EF4E08}" srcOrd="0" destOrd="0" presId="urn:microsoft.com/office/officeart/2018/2/layout/IconVerticalSolidList"/>
    <dgm:cxn modelId="{2412D3AA-7112-405B-B2A6-22B746F2EEAB}" type="presParOf" srcId="{9F6FE1C1-7396-4D07-BE1A-F2A5A1325ED1}" destId="{002385F0-8075-44AC-8B14-5132680A7345}" srcOrd="1" destOrd="0" presId="urn:microsoft.com/office/officeart/2018/2/layout/IconVerticalSolidList"/>
    <dgm:cxn modelId="{EF1FA9CC-40CE-40B5-8319-655CC583DA67}" type="presParOf" srcId="{9F6FE1C1-7396-4D07-BE1A-F2A5A1325ED1}" destId="{D1F0C033-C238-4960-B17B-E4440587600E}" srcOrd="2" destOrd="0" presId="urn:microsoft.com/office/officeart/2018/2/layout/IconVerticalSolidList"/>
    <dgm:cxn modelId="{B843CA6A-D029-40ED-B7C2-BEA3ADB3BAF8}" type="presParOf" srcId="{9F6FE1C1-7396-4D07-BE1A-F2A5A1325ED1}" destId="{8D943A80-58EE-43ED-9F60-63B7192161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F609D2-1C97-4376-9553-09F4DC6357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079DE5-AE90-47A4-AA99-6AE41C278C4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Cleaning up of sentence</a:t>
          </a:r>
          <a:endParaRPr lang="en-US"/>
        </a:p>
      </dgm:t>
    </dgm:pt>
    <dgm:pt modelId="{0A58DC59-74A8-4007-85E4-3FF8C21EE16B}" type="parTrans" cxnId="{B6E39B2A-5FD1-40E7-A81E-5FBF6D8C2E84}">
      <dgm:prSet/>
      <dgm:spPr/>
      <dgm:t>
        <a:bodyPr/>
        <a:lstStyle/>
        <a:p>
          <a:endParaRPr lang="en-US"/>
        </a:p>
      </dgm:t>
    </dgm:pt>
    <dgm:pt modelId="{C0A3C440-2E60-4152-B5C2-A9CDD07CBC3B}" type="sibTrans" cxnId="{B6E39B2A-5FD1-40E7-A81E-5FBF6D8C2E84}">
      <dgm:prSet/>
      <dgm:spPr/>
      <dgm:t>
        <a:bodyPr/>
        <a:lstStyle/>
        <a:p>
          <a:endParaRPr lang="en-US"/>
        </a:p>
      </dgm:t>
    </dgm:pt>
    <dgm:pt modelId="{0D0E3E19-84F7-41D9-A4DC-71AF31392D6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Bags of words</a:t>
          </a:r>
          <a:endParaRPr lang="en-US"/>
        </a:p>
      </dgm:t>
    </dgm:pt>
    <dgm:pt modelId="{87ABD569-3C5E-48DF-8601-306660EC7BE0}" type="parTrans" cxnId="{733A334F-EDE0-44D7-978A-9457742A17A5}">
      <dgm:prSet/>
      <dgm:spPr/>
      <dgm:t>
        <a:bodyPr/>
        <a:lstStyle/>
        <a:p>
          <a:endParaRPr lang="en-US"/>
        </a:p>
      </dgm:t>
    </dgm:pt>
    <dgm:pt modelId="{321FCD88-2608-4C0B-A155-7B8382AC35CC}" type="sibTrans" cxnId="{733A334F-EDE0-44D7-978A-9457742A17A5}">
      <dgm:prSet/>
      <dgm:spPr/>
      <dgm:t>
        <a:bodyPr/>
        <a:lstStyle/>
        <a:p>
          <a:endParaRPr lang="en-US"/>
        </a:p>
      </dgm:t>
    </dgm:pt>
    <dgm:pt modelId="{BA024771-B014-4FC3-9B3E-287F8EA8037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Predict Class</a:t>
          </a:r>
          <a:endParaRPr lang="en-US"/>
        </a:p>
      </dgm:t>
    </dgm:pt>
    <dgm:pt modelId="{5CCC348D-2FFA-4E35-8DC6-CF7ED32A68B2}" type="parTrans" cxnId="{1A252856-031E-44EF-A96F-EBF2A48EC347}">
      <dgm:prSet/>
      <dgm:spPr/>
      <dgm:t>
        <a:bodyPr/>
        <a:lstStyle/>
        <a:p>
          <a:endParaRPr lang="en-US"/>
        </a:p>
      </dgm:t>
    </dgm:pt>
    <dgm:pt modelId="{8E13E362-5195-4B41-B90D-78099A748F47}" type="sibTrans" cxnId="{1A252856-031E-44EF-A96F-EBF2A48EC347}">
      <dgm:prSet/>
      <dgm:spPr/>
      <dgm:t>
        <a:bodyPr/>
        <a:lstStyle/>
        <a:p>
          <a:endParaRPr lang="en-US"/>
        </a:p>
      </dgm:t>
    </dgm:pt>
    <dgm:pt modelId="{F4E68CCB-1C0E-434C-9232-7BBF404B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Get Response</a:t>
          </a:r>
          <a:endParaRPr lang="en-US"/>
        </a:p>
      </dgm:t>
    </dgm:pt>
    <dgm:pt modelId="{6626E8FB-ED12-44F7-8488-ED29BA2968C6}" type="parTrans" cxnId="{E9EC9569-E2E5-4EFA-A17D-9CFC0BA76A3D}">
      <dgm:prSet/>
      <dgm:spPr/>
      <dgm:t>
        <a:bodyPr/>
        <a:lstStyle/>
        <a:p>
          <a:endParaRPr lang="en-US"/>
        </a:p>
      </dgm:t>
    </dgm:pt>
    <dgm:pt modelId="{3A02F6DC-E7F1-4C19-8B7E-B997062CF8E3}" type="sibTrans" cxnId="{E9EC9569-E2E5-4EFA-A17D-9CFC0BA76A3D}">
      <dgm:prSet/>
      <dgm:spPr/>
      <dgm:t>
        <a:bodyPr/>
        <a:lstStyle/>
        <a:p>
          <a:endParaRPr lang="en-US"/>
        </a:p>
      </dgm:t>
    </dgm:pt>
    <dgm:pt modelId="{CC5E1458-12EE-4E3D-9A38-E4329A110E7C}" type="pres">
      <dgm:prSet presAssocID="{AFF609D2-1C97-4376-9553-09F4DC6357F4}" presName="root" presStyleCnt="0">
        <dgm:presLayoutVars>
          <dgm:dir/>
          <dgm:resizeHandles val="exact"/>
        </dgm:presLayoutVars>
      </dgm:prSet>
      <dgm:spPr/>
    </dgm:pt>
    <dgm:pt modelId="{38CB907A-CDE8-46DF-9967-1C140A6D4AF0}" type="pres">
      <dgm:prSet presAssocID="{8C079DE5-AE90-47A4-AA99-6AE41C278C45}" presName="compNode" presStyleCnt="0"/>
      <dgm:spPr/>
    </dgm:pt>
    <dgm:pt modelId="{683C7EF9-F2D7-4E55-A6A4-86D7AAE5EB3B}" type="pres">
      <dgm:prSet presAssocID="{8C079DE5-AE90-47A4-AA99-6AE41C278C45}" presName="bgRect" presStyleLbl="bgShp" presStyleIdx="0" presStyleCnt="4"/>
      <dgm:spPr/>
    </dgm:pt>
    <dgm:pt modelId="{87FCAEF5-0BE9-492C-A519-85D4A3BE88B8}" type="pres">
      <dgm:prSet presAssocID="{8C079DE5-AE90-47A4-AA99-6AE41C278C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19A6D26-C93C-49ED-8FB5-2CADFCEBBB46}" type="pres">
      <dgm:prSet presAssocID="{8C079DE5-AE90-47A4-AA99-6AE41C278C45}" presName="spaceRect" presStyleCnt="0"/>
      <dgm:spPr/>
    </dgm:pt>
    <dgm:pt modelId="{984B34A8-A4D5-4220-9536-D77A601DDB63}" type="pres">
      <dgm:prSet presAssocID="{8C079DE5-AE90-47A4-AA99-6AE41C278C45}" presName="parTx" presStyleLbl="revTx" presStyleIdx="0" presStyleCnt="4">
        <dgm:presLayoutVars>
          <dgm:chMax val="0"/>
          <dgm:chPref val="0"/>
        </dgm:presLayoutVars>
      </dgm:prSet>
      <dgm:spPr/>
    </dgm:pt>
    <dgm:pt modelId="{A39C786F-7746-4B06-85EF-548F4B841CAC}" type="pres">
      <dgm:prSet presAssocID="{C0A3C440-2E60-4152-B5C2-A9CDD07CBC3B}" presName="sibTrans" presStyleCnt="0"/>
      <dgm:spPr/>
    </dgm:pt>
    <dgm:pt modelId="{07AAB83A-92D7-4A6E-9EF5-A5BCA7264F7F}" type="pres">
      <dgm:prSet presAssocID="{0D0E3E19-84F7-41D9-A4DC-71AF31392D6E}" presName="compNode" presStyleCnt="0"/>
      <dgm:spPr/>
    </dgm:pt>
    <dgm:pt modelId="{97492AA2-D713-4842-8722-7610E062700C}" type="pres">
      <dgm:prSet presAssocID="{0D0E3E19-84F7-41D9-A4DC-71AF31392D6E}" presName="bgRect" presStyleLbl="bgShp" presStyleIdx="1" presStyleCnt="4"/>
      <dgm:spPr/>
    </dgm:pt>
    <dgm:pt modelId="{93256F18-8710-4A2E-ACED-327C043FF398}" type="pres">
      <dgm:prSet presAssocID="{0D0E3E19-84F7-41D9-A4DC-71AF31392D6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0D25106B-54AB-46E1-B243-254DB6D592EB}" type="pres">
      <dgm:prSet presAssocID="{0D0E3E19-84F7-41D9-A4DC-71AF31392D6E}" presName="spaceRect" presStyleCnt="0"/>
      <dgm:spPr/>
    </dgm:pt>
    <dgm:pt modelId="{81552585-A526-42AB-9D41-8F81619E1681}" type="pres">
      <dgm:prSet presAssocID="{0D0E3E19-84F7-41D9-A4DC-71AF31392D6E}" presName="parTx" presStyleLbl="revTx" presStyleIdx="1" presStyleCnt="4">
        <dgm:presLayoutVars>
          <dgm:chMax val="0"/>
          <dgm:chPref val="0"/>
        </dgm:presLayoutVars>
      </dgm:prSet>
      <dgm:spPr/>
    </dgm:pt>
    <dgm:pt modelId="{607C85C8-15FC-44C4-9261-9400E274531B}" type="pres">
      <dgm:prSet presAssocID="{321FCD88-2608-4C0B-A155-7B8382AC35CC}" presName="sibTrans" presStyleCnt="0"/>
      <dgm:spPr/>
    </dgm:pt>
    <dgm:pt modelId="{3E45D069-8C17-4FB3-831C-AA59956141BC}" type="pres">
      <dgm:prSet presAssocID="{BA024771-B014-4FC3-9B3E-287F8EA8037B}" presName="compNode" presStyleCnt="0"/>
      <dgm:spPr/>
    </dgm:pt>
    <dgm:pt modelId="{6CCD853D-7D63-44F0-BE37-9E19AB2F0714}" type="pres">
      <dgm:prSet presAssocID="{BA024771-B014-4FC3-9B3E-287F8EA8037B}" presName="bgRect" presStyleLbl="bgShp" presStyleIdx="2" presStyleCnt="4"/>
      <dgm:spPr/>
    </dgm:pt>
    <dgm:pt modelId="{69AF0D0F-3646-4D2D-BBD3-EC1964F1293B}" type="pres">
      <dgm:prSet presAssocID="{BA024771-B014-4FC3-9B3E-287F8EA803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B0CD35-50BC-4FC8-894C-8697422CE27A}" type="pres">
      <dgm:prSet presAssocID="{BA024771-B014-4FC3-9B3E-287F8EA8037B}" presName="spaceRect" presStyleCnt="0"/>
      <dgm:spPr/>
    </dgm:pt>
    <dgm:pt modelId="{6E259C07-32AB-4D65-9342-9B742B809151}" type="pres">
      <dgm:prSet presAssocID="{BA024771-B014-4FC3-9B3E-287F8EA8037B}" presName="parTx" presStyleLbl="revTx" presStyleIdx="2" presStyleCnt="4">
        <dgm:presLayoutVars>
          <dgm:chMax val="0"/>
          <dgm:chPref val="0"/>
        </dgm:presLayoutVars>
      </dgm:prSet>
      <dgm:spPr/>
    </dgm:pt>
    <dgm:pt modelId="{13B80AF1-9B8A-4BFC-A597-0D0D99DBA0FA}" type="pres">
      <dgm:prSet presAssocID="{8E13E362-5195-4B41-B90D-78099A748F47}" presName="sibTrans" presStyleCnt="0"/>
      <dgm:spPr/>
    </dgm:pt>
    <dgm:pt modelId="{9F6FE1C1-7396-4D07-BE1A-F2A5A1325ED1}" type="pres">
      <dgm:prSet presAssocID="{F4E68CCB-1C0E-434C-9232-7BBF404B414E}" presName="compNode" presStyleCnt="0"/>
      <dgm:spPr/>
    </dgm:pt>
    <dgm:pt modelId="{40BF92FD-D73D-4278-BB1B-22C6A5EF4E08}" type="pres">
      <dgm:prSet presAssocID="{F4E68CCB-1C0E-434C-9232-7BBF404B414E}" presName="bgRect" presStyleLbl="bgShp" presStyleIdx="3" presStyleCnt="4"/>
      <dgm:spPr/>
    </dgm:pt>
    <dgm:pt modelId="{002385F0-8075-44AC-8B14-5132680A7345}" type="pres">
      <dgm:prSet presAssocID="{F4E68CCB-1C0E-434C-9232-7BBF404B41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D1F0C033-C238-4960-B17B-E4440587600E}" type="pres">
      <dgm:prSet presAssocID="{F4E68CCB-1C0E-434C-9232-7BBF404B414E}" presName="spaceRect" presStyleCnt="0"/>
      <dgm:spPr/>
    </dgm:pt>
    <dgm:pt modelId="{8D943A80-58EE-43ED-9F60-63B7192161B4}" type="pres">
      <dgm:prSet presAssocID="{F4E68CCB-1C0E-434C-9232-7BBF404B41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6E39B2A-5FD1-40E7-A81E-5FBF6D8C2E84}" srcId="{AFF609D2-1C97-4376-9553-09F4DC6357F4}" destId="{8C079DE5-AE90-47A4-AA99-6AE41C278C45}" srcOrd="0" destOrd="0" parTransId="{0A58DC59-74A8-4007-85E4-3FF8C21EE16B}" sibTransId="{C0A3C440-2E60-4152-B5C2-A9CDD07CBC3B}"/>
    <dgm:cxn modelId="{E9EC9569-E2E5-4EFA-A17D-9CFC0BA76A3D}" srcId="{AFF609D2-1C97-4376-9553-09F4DC6357F4}" destId="{F4E68CCB-1C0E-434C-9232-7BBF404B414E}" srcOrd="3" destOrd="0" parTransId="{6626E8FB-ED12-44F7-8488-ED29BA2968C6}" sibTransId="{3A02F6DC-E7F1-4C19-8B7E-B997062CF8E3}"/>
    <dgm:cxn modelId="{733A334F-EDE0-44D7-978A-9457742A17A5}" srcId="{AFF609D2-1C97-4376-9553-09F4DC6357F4}" destId="{0D0E3E19-84F7-41D9-A4DC-71AF31392D6E}" srcOrd="1" destOrd="0" parTransId="{87ABD569-3C5E-48DF-8601-306660EC7BE0}" sibTransId="{321FCD88-2608-4C0B-A155-7B8382AC35CC}"/>
    <dgm:cxn modelId="{82CE3C52-810C-4B7B-84E5-CAF6D75A01A8}" type="presOf" srcId="{0D0E3E19-84F7-41D9-A4DC-71AF31392D6E}" destId="{81552585-A526-42AB-9D41-8F81619E1681}" srcOrd="0" destOrd="0" presId="urn:microsoft.com/office/officeart/2018/2/layout/IconVerticalSolidList"/>
    <dgm:cxn modelId="{1A252856-031E-44EF-A96F-EBF2A48EC347}" srcId="{AFF609D2-1C97-4376-9553-09F4DC6357F4}" destId="{BA024771-B014-4FC3-9B3E-287F8EA8037B}" srcOrd="2" destOrd="0" parTransId="{5CCC348D-2FFA-4E35-8DC6-CF7ED32A68B2}" sibTransId="{8E13E362-5195-4B41-B90D-78099A748F47}"/>
    <dgm:cxn modelId="{CB7B6A8E-AEC8-4748-BFD9-8D457CCD8D0A}" type="presOf" srcId="{BA024771-B014-4FC3-9B3E-287F8EA8037B}" destId="{6E259C07-32AB-4D65-9342-9B742B809151}" srcOrd="0" destOrd="0" presId="urn:microsoft.com/office/officeart/2018/2/layout/IconVerticalSolidList"/>
    <dgm:cxn modelId="{6835DBC5-61DC-4729-BFA5-A413673826C8}" type="presOf" srcId="{AFF609D2-1C97-4376-9553-09F4DC6357F4}" destId="{CC5E1458-12EE-4E3D-9A38-E4329A110E7C}" srcOrd="0" destOrd="0" presId="urn:microsoft.com/office/officeart/2018/2/layout/IconVerticalSolidList"/>
    <dgm:cxn modelId="{A75346ED-ED52-4F74-8BBF-343737157FF0}" type="presOf" srcId="{F4E68CCB-1C0E-434C-9232-7BBF404B414E}" destId="{8D943A80-58EE-43ED-9F60-63B7192161B4}" srcOrd="0" destOrd="0" presId="urn:microsoft.com/office/officeart/2018/2/layout/IconVerticalSolidList"/>
    <dgm:cxn modelId="{ED8393FA-3200-4B10-9124-5D9CBC718BC4}" type="presOf" srcId="{8C079DE5-AE90-47A4-AA99-6AE41C278C45}" destId="{984B34A8-A4D5-4220-9536-D77A601DDB63}" srcOrd="0" destOrd="0" presId="urn:microsoft.com/office/officeart/2018/2/layout/IconVerticalSolidList"/>
    <dgm:cxn modelId="{64D1B808-D798-4F57-9543-FB1EA71E0B66}" type="presParOf" srcId="{CC5E1458-12EE-4E3D-9A38-E4329A110E7C}" destId="{38CB907A-CDE8-46DF-9967-1C140A6D4AF0}" srcOrd="0" destOrd="0" presId="urn:microsoft.com/office/officeart/2018/2/layout/IconVerticalSolidList"/>
    <dgm:cxn modelId="{FCAAB454-4F9C-4067-A5E0-81DF0BE0480A}" type="presParOf" srcId="{38CB907A-CDE8-46DF-9967-1C140A6D4AF0}" destId="{683C7EF9-F2D7-4E55-A6A4-86D7AAE5EB3B}" srcOrd="0" destOrd="0" presId="urn:microsoft.com/office/officeart/2018/2/layout/IconVerticalSolidList"/>
    <dgm:cxn modelId="{601506C2-D307-4338-9A5F-0411AFEE072F}" type="presParOf" srcId="{38CB907A-CDE8-46DF-9967-1C140A6D4AF0}" destId="{87FCAEF5-0BE9-492C-A519-85D4A3BE88B8}" srcOrd="1" destOrd="0" presId="urn:microsoft.com/office/officeart/2018/2/layout/IconVerticalSolidList"/>
    <dgm:cxn modelId="{D3DF4A6A-1B5C-45AD-A009-AC9FB3EFA027}" type="presParOf" srcId="{38CB907A-CDE8-46DF-9967-1C140A6D4AF0}" destId="{B19A6D26-C93C-49ED-8FB5-2CADFCEBBB46}" srcOrd="2" destOrd="0" presId="urn:microsoft.com/office/officeart/2018/2/layout/IconVerticalSolidList"/>
    <dgm:cxn modelId="{A902D61B-FDA5-4C7B-BC1F-9BB1C17188EE}" type="presParOf" srcId="{38CB907A-CDE8-46DF-9967-1C140A6D4AF0}" destId="{984B34A8-A4D5-4220-9536-D77A601DDB63}" srcOrd="3" destOrd="0" presId="urn:microsoft.com/office/officeart/2018/2/layout/IconVerticalSolidList"/>
    <dgm:cxn modelId="{CEC8549E-3386-4643-B34E-A25327E504D9}" type="presParOf" srcId="{CC5E1458-12EE-4E3D-9A38-E4329A110E7C}" destId="{A39C786F-7746-4B06-85EF-548F4B841CAC}" srcOrd="1" destOrd="0" presId="urn:microsoft.com/office/officeart/2018/2/layout/IconVerticalSolidList"/>
    <dgm:cxn modelId="{DB0C5668-5826-4F13-A33C-141EF6D3F56D}" type="presParOf" srcId="{CC5E1458-12EE-4E3D-9A38-E4329A110E7C}" destId="{07AAB83A-92D7-4A6E-9EF5-A5BCA7264F7F}" srcOrd="2" destOrd="0" presId="urn:microsoft.com/office/officeart/2018/2/layout/IconVerticalSolidList"/>
    <dgm:cxn modelId="{34A0D3E3-FC22-4427-8312-B16FBDFEF472}" type="presParOf" srcId="{07AAB83A-92D7-4A6E-9EF5-A5BCA7264F7F}" destId="{97492AA2-D713-4842-8722-7610E062700C}" srcOrd="0" destOrd="0" presId="urn:microsoft.com/office/officeart/2018/2/layout/IconVerticalSolidList"/>
    <dgm:cxn modelId="{D744DED6-BD83-4933-89BB-ED800CD9FC88}" type="presParOf" srcId="{07AAB83A-92D7-4A6E-9EF5-A5BCA7264F7F}" destId="{93256F18-8710-4A2E-ACED-327C043FF398}" srcOrd="1" destOrd="0" presId="urn:microsoft.com/office/officeart/2018/2/layout/IconVerticalSolidList"/>
    <dgm:cxn modelId="{E94B7B01-3D2C-4E67-9D2B-B665A358BB8E}" type="presParOf" srcId="{07AAB83A-92D7-4A6E-9EF5-A5BCA7264F7F}" destId="{0D25106B-54AB-46E1-B243-254DB6D592EB}" srcOrd="2" destOrd="0" presId="urn:microsoft.com/office/officeart/2018/2/layout/IconVerticalSolidList"/>
    <dgm:cxn modelId="{916D81DF-7A44-4079-809E-DF91223DF89D}" type="presParOf" srcId="{07AAB83A-92D7-4A6E-9EF5-A5BCA7264F7F}" destId="{81552585-A526-42AB-9D41-8F81619E1681}" srcOrd="3" destOrd="0" presId="urn:microsoft.com/office/officeart/2018/2/layout/IconVerticalSolidList"/>
    <dgm:cxn modelId="{A69564AF-4649-493E-9928-DEC14E1FFE77}" type="presParOf" srcId="{CC5E1458-12EE-4E3D-9A38-E4329A110E7C}" destId="{607C85C8-15FC-44C4-9261-9400E274531B}" srcOrd="3" destOrd="0" presId="urn:microsoft.com/office/officeart/2018/2/layout/IconVerticalSolidList"/>
    <dgm:cxn modelId="{362D3E3C-B0E5-42CB-B0DE-0DDEAEEFDB6A}" type="presParOf" srcId="{CC5E1458-12EE-4E3D-9A38-E4329A110E7C}" destId="{3E45D069-8C17-4FB3-831C-AA59956141BC}" srcOrd="4" destOrd="0" presId="urn:microsoft.com/office/officeart/2018/2/layout/IconVerticalSolidList"/>
    <dgm:cxn modelId="{31437AAA-3576-4A2E-85D2-C79C3C713A4B}" type="presParOf" srcId="{3E45D069-8C17-4FB3-831C-AA59956141BC}" destId="{6CCD853D-7D63-44F0-BE37-9E19AB2F0714}" srcOrd="0" destOrd="0" presId="urn:microsoft.com/office/officeart/2018/2/layout/IconVerticalSolidList"/>
    <dgm:cxn modelId="{61CACA73-048B-4267-AB9A-98362768484E}" type="presParOf" srcId="{3E45D069-8C17-4FB3-831C-AA59956141BC}" destId="{69AF0D0F-3646-4D2D-BBD3-EC1964F1293B}" srcOrd="1" destOrd="0" presId="urn:microsoft.com/office/officeart/2018/2/layout/IconVerticalSolidList"/>
    <dgm:cxn modelId="{7F2FDB55-6805-40B8-A711-E11ADE9E0F4F}" type="presParOf" srcId="{3E45D069-8C17-4FB3-831C-AA59956141BC}" destId="{13B0CD35-50BC-4FC8-894C-8697422CE27A}" srcOrd="2" destOrd="0" presId="urn:microsoft.com/office/officeart/2018/2/layout/IconVerticalSolidList"/>
    <dgm:cxn modelId="{6451DB3C-1C6A-4F6E-86CF-3C1F46A66BB0}" type="presParOf" srcId="{3E45D069-8C17-4FB3-831C-AA59956141BC}" destId="{6E259C07-32AB-4D65-9342-9B742B809151}" srcOrd="3" destOrd="0" presId="urn:microsoft.com/office/officeart/2018/2/layout/IconVerticalSolidList"/>
    <dgm:cxn modelId="{28F90606-DFF1-4B97-919A-CAC3F73FBE47}" type="presParOf" srcId="{CC5E1458-12EE-4E3D-9A38-E4329A110E7C}" destId="{13B80AF1-9B8A-4BFC-A597-0D0D99DBA0FA}" srcOrd="5" destOrd="0" presId="urn:microsoft.com/office/officeart/2018/2/layout/IconVerticalSolidList"/>
    <dgm:cxn modelId="{2704CEDB-52F9-49D5-8E6D-F17B2408EE0E}" type="presParOf" srcId="{CC5E1458-12EE-4E3D-9A38-E4329A110E7C}" destId="{9F6FE1C1-7396-4D07-BE1A-F2A5A1325ED1}" srcOrd="6" destOrd="0" presId="urn:microsoft.com/office/officeart/2018/2/layout/IconVerticalSolidList"/>
    <dgm:cxn modelId="{D3B4761D-4710-456F-90B1-EEB7ECBC011A}" type="presParOf" srcId="{9F6FE1C1-7396-4D07-BE1A-F2A5A1325ED1}" destId="{40BF92FD-D73D-4278-BB1B-22C6A5EF4E08}" srcOrd="0" destOrd="0" presId="urn:microsoft.com/office/officeart/2018/2/layout/IconVerticalSolidList"/>
    <dgm:cxn modelId="{2412D3AA-7112-405B-B2A6-22B746F2EEAB}" type="presParOf" srcId="{9F6FE1C1-7396-4D07-BE1A-F2A5A1325ED1}" destId="{002385F0-8075-44AC-8B14-5132680A7345}" srcOrd="1" destOrd="0" presId="urn:microsoft.com/office/officeart/2018/2/layout/IconVerticalSolidList"/>
    <dgm:cxn modelId="{EF1FA9CC-40CE-40B5-8319-655CC583DA67}" type="presParOf" srcId="{9F6FE1C1-7396-4D07-BE1A-F2A5A1325ED1}" destId="{D1F0C033-C238-4960-B17B-E4440587600E}" srcOrd="2" destOrd="0" presId="urn:microsoft.com/office/officeart/2018/2/layout/IconVerticalSolidList"/>
    <dgm:cxn modelId="{B843CA6A-D029-40ED-B7C2-BEA3ADB3BAF8}" type="presParOf" srcId="{9F6FE1C1-7396-4D07-BE1A-F2A5A1325ED1}" destId="{8D943A80-58EE-43ED-9F60-63B7192161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67F6A-1682-41C1-9D5E-6D0D612BD16B}">
      <dsp:nvSpPr>
        <dsp:cNvPr id="0" name=""/>
        <dsp:cNvSpPr/>
      </dsp:nvSpPr>
      <dsp:spPr>
        <a:xfrm>
          <a:off x="740369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382D4-417B-4EE9-A73B-015006815B56}">
      <dsp:nvSpPr>
        <dsp:cNvPr id="0" name=""/>
        <dsp:cNvSpPr/>
      </dsp:nvSpPr>
      <dsp:spPr>
        <a:xfrm>
          <a:off x="89042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Programmed to assist users</a:t>
          </a:r>
          <a:endParaRPr lang="en-US" sz="1400" kern="1200"/>
        </a:p>
      </dsp:txBody>
      <dsp:txXfrm>
        <a:off x="89042" y="2032622"/>
        <a:ext cx="2368460" cy="720000"/>
      </dsp:txXfrm>
    </dsp:sp>
    <dsp:sp modelId="{09ADE118-907D-41D5-B550-D5CFCF641A61}">
      <dsp:nvSpPr>
        <dsp:cNvPr id="0" name=""/>
        <dsp:cNvSpPr/>
      </dsp:nvSpPr>
      <dsp:spPr>
        <a:xfrm>
          <a:off x="3523310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20308-A06B-407D-A0CB-D420ADA683BC}">
      <dsp:nvSpPr>
        <dsp:cNvPr id="0" name=""/>
        <dsp:cNvSpPr/>
      </dsp:nvSpPr>
      <dsp:spPr>
        <a:xfrm>
          <a:off x="2871984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Commonly found in smart devices, phones, computers </a:t>
          </a:r>
          <a:r>
            <a:rPr lang="en-IN" sz="1400" kern="1200"/>
            <a:t>and homes</a:t>
          </a:r>
        </a:p>
      </dsp:txBody>
      <dsp:txXfrm>
        <a:off x="2871984" y="2032622"/>
        <a:ext cx="2368460" cy="720000"/>
      </dsp:txXfrm>
    </dsp:sp>
    <dsp:sp modelId="{0BF4DA78-8692-4F56-A90D-DF3210D263F7}">
      <dsp:nvSpPr>
        <dsp:cNvPr id="0" name=""/>
        <dsp:cNvSpPr/>
      </dsp:nvSpPr>
      <dsp:spPr>
        <a:xfrm>
          <a:off x="6306251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36E49-12B1-4FBA-B394-76C2FE54BCC3}">
      <dsp:nvSpPr>
        <dsp:cNvPr id="0" name=""/>
        <dsp:cNvSpPr/>
      </dsp:nvSpPr>
      <dsp:spPr>
        <a:xfrm>
          <a:off x="5654925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Capable of performing a diverse range of functions</a:t>
          </a:r>
          <a:endParaRPr lang="en-US" sz="1400" kern="1200"/>
        </a:p>
      </dsp:txBody>
      <dsp:txXfrm>
        <a:off x="5654925" y="2032622"/>
        <a:ext cx="2368460" cy="720000"/>
      </dsp:txXfrm>
    </dsp:sp>
    <dsp:sp modelId="{32CC1E01-5A3B-4E70-9E33-853B551860D6}">
      <dsp:nvSpPr>
        <dsp:cNvPr id="0" name=""/>
        <dsp:cNvSpPr/>
      </dsp:nvSpPr>
      <dsp:spPr>
        <a:xfrm>
          <a:off x="9089193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F4677-7822-407D-AEBE-B6B830F7061F}">
      <dsp:nvSpPr>
        <dsp:cNvPr id="0" name=""/>
        <dsp:cNvSpPr/>
      </dsp:nvSpPr>
      <dsp:spPr>
        <a:xfrm>
          <a:off x="8437866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Playing Music, Scheduling appointments, and setting reminders.</a:t>
          </a:r>
          <a:endParaRPr lang="en-US" sz="1400" kern="1200"/>
        </a:p>
      </dsp:txBody>
      <dsp:txXfrm>
        <a:off x="8437866" y="2032622"/>
        <a:ext cx="236846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7EF9-F2D7-4E55-A6A4-86D7AAE5EB3B}">
      <dsp:nvSpPr>
        <dsp:cNvPr id="0" name=""/>
        <dsp:cNvSpPr/>
      </dsp:nvSpPr>
      <dsp:spPr>
        <a:xfrm>
          <a:off x="0" y="1981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AEF5-0BE9-492C-A519-85D4A3BE88B8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34A8-A4D5-4220-9536-D77A601DDB63}">
      <dsp:nvSpPr>
        <dsp:cNvPr id="0" name=""/>
        <dsp:cNvSpPr/>
      </dsp:nvSpPr>
      <dsp:spPr>
        <a:xfrm>
          <a:off x="1159778" y="1981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Cleaning up of sentence</a:t>
          </a:r>
          <a:endParaRPr lang="en-US" sz="2200" kern="1200"/>
        </a:p>
      </dsp:txBody>
      <dsp:txXfrm>
        <a:off x="1159778" y="1981"/>
        <a:ext cx="4455208" cy="1004136"/>
      </dsp:txXfrm>
    </dsp:sp>
    <dsp:sp modelId="{97492AA2-D713-4842-8722-7610E062700C}">
      <dsp:nvSpPr>
        <dsp:cNvPr id="0" name=""/>
        <dsp:cNvSpPr/>
      </dsp:nvSpPr>
      <dsp:spPr>
        <a:xfrm>
          <a:off x="0" y="1257152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56F18-8710-4A2E-ACED-327C043FF398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2585-A526-42AB-9D41-8F81619E1681}">
      <dsp:nvSpPr>
        <dsp:cNvPr id="0" name=""/>
        <dsp:cNvSpPr/>
      </dsp:nvSpPr>
      <dsp:spPr>
        <a:xfrm>
          <a:off x="1159778" y="1257152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Bags of words</a:t>
          </a:r>
          <a:endParaRPr lang="en-US" sz="2200" kern="1200"/>
        </a:p>
      </dsp:txBody>
      <dsp:txXfrm>
        <a:off x="1159778" y="1257152"/>
        <a:ext cx="4455208" cy="1004136"/>
      </dsp:txXfrm>
    </dsp:sp>
    <dsp:sp modelId="{6CCD853D-7D63-44F0-BE37-9E19AB2F0714}">
      <dsp:nvSpPr>
        <dsp:cNvPr id="0" name=""/>
        <dsp:cNvSpPr/>
      </dsp:nvSpPr>
      <dsp:spPr>
        <a:xfrm>
          <a:off x="0" y="2512323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F0D0F-3646-4D2D-BBD3-EC1964F1293B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9C07-32AB-4D65-9342-9B742B809151}">
      <dsp:nvSpPr>
        <dsp:cNvPr id="0" name=""/>
        <dsp:cNvSpPr/>
      </dsp:nvSpPr>
      <dsp:spPr>
        <a:xfrm>
          <a:off x="1159778" y="2512323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Predict Class</a:t>
          </a:r>
          <a:endParaRPr lang="en-US" sz="2200" kern="1200"/>
        </a:p>
      </dsp:txBody>
      <dsp:txXfrm>
        <a:off x="1159778" y="2512323"/>
        <a:ext cx="4455208" cy="1004136"/>
      </dsp:txXfrm>
    </dsp:sp>
    <dsp:sp modelId="{40BF92FD-D73D-4278-BB1B-22C6A5EF4E08}">
      <dsp:nvSpPr>
        <dsp:cNvPr id="0" name=""/>
        <dsp:cNvSpPr/>
      </dsp:nvSpPr>
      <dsp:spPr>
        <a:xfrm>
          <a:off x="0" y="3767494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85F0-8075-44AC-8B14-5132680A7345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3A80-58EE-43ED-9F60-63B7192161B4}">
      <dsp:nvSpPr>
        <dsp:cNvPr id="0" name=""/>
        <dsp:cNvSpPr/>
      </dsp:nvSpPr>
      <dsp:spPr>
        <a:xfrm>
          <a:off x="1159778" y="3767494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Get Response</a:t>
          </a:r>
          <a:endParaRPr lang="en-US" sz="2200" kern="1200"/>
        </a:p>
      </dsp:txBody>
      <dsp:txXfrm>
        <a:off x="1159778" y="3767494"/>
        <a:ext cx="4455208" cy="10041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7EF9-F2D7-4E55-A6A4-86D7AAE5EB3B}">
      <dsp:nvSpPr>
        <dsp:cNvPr id="0" name=""/>
        <dsp:cNvSpPr/>
      </dsp:nvSpPr>
      <dsp:spPr>
        <a:xfrm>
          <a:off x="0" y="1981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AEF5-0BE9-492C-A519-85D4A3BE88B8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34A8-A4D5-4220-9536-D77A601DDB63}">
      <dsp:nvSpPr>
        <dsp:cNvPr id="0" name=""/>
        <dsp:cNvSpPr/>
      </dsp:nvSpPr>
      <dsp:spPr>
        <a:xfrm>
          <a:off x="1159778" y="1981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Cleaning up of sentence</a:t>
          </a:r>
          <a:endParaRPr lang="en-US" sz="2200" kern="1200"/>
        </a:p>
      </dsp:txBody>
      <dsp:txXfrm>
        <a:off x="1159778" y="1981"/>
        <a:ext cx="4455208" cy="1004136"/>
      </dsp:txXfrm>
    </dsp:sp>
    <dsp:sp modelId="{97492AA2-D713-4842-8722-7610E062700C}">
      <dsp:nvSpPr>
        <dsp:cNvPr id="0" name=""/>
        <dsp:cNvSpPr/>
      </dsp:nvSpPr>
      <dsp:spPr>
        <a:xfrm>
          <a:off x="0" y="1257152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56F18-8710-4A2E-ACED-327C043FF398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2585-A526-42AB-9D41-8F81619E1681}">
      <dsp:nvSpPr>
        <dsp:cNvPr id="0" name=""/>
        <dsp:cNvSpPr/>
      </dsp:nvSpPr>
      <dsp:spPr>
        <a:xfrm>
          <a:off x="1159778" y="1257152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Bags of words</a:t>
          </a:r>
          <a:endParaRPr lang="en-US" sz="2200" kern="1200"/>
        </a:p>
      </dsp:txBody>
      <dsp:txXfrm>
        <a:off x="1159778" y="1257152"/>
        <a:ext cx="4455208" cy="1004136"/>
      </dsp:txXfrm>
    </dsp:sp>
    <dsp:sp modelId="{6CCD853D-7D63-44F0-BE37-9E19AB2F0714}">
      <dsp:nvSpPr>
        <dsp:cNvPr id="0" name=""/>
        <dsp:cNvSpPr/>
      </dsp:nvSpPr>
      <dsp:spPr>
        <a:xfrm>
          <a:off x="0" y="2512323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F0D0F-3646-4D2D-BBD3-EC1964F1293B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9C07-32AB-4D65-9342-9B742B809151}">
      <dsp:nvSpPr>
        <dsp:cNvPr id="0" name=""/>
        <dsp:cNvSpPr/>
      </dsp:nvSpPr>
      <dsp:spPr>
        <a:xfrm>
          <a:off x="1159778" y="2512323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Predict Class</a:t>
          </a:r>
          <a:endParaRPr lang="en-US" sz="2200" kern="1200"/>
        </a:p>
      </dsp:txBody>
      <dsp:txXfrm>
        <a:off x="1159778" y="2512323"/>
        <a:ext cx="4455208" cy="1004136"/>
      </dsp:txXfrm>
    </dsp:sp>
    <dsp:sp modelId="{40BF92FD-D73D-4278-BB1B-22C6A5EF4E08}">
      <dsp:nvSpPr>
        <dsp:cNvPr id="0" name=""/>
        <dsp:cNvSpPr/>
      </dsp:nvSpPr>
      <dsp:spPr>
        <a:xfrm>
          <a:off x="0" y="3767494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85F0-8075-44AC-8B14-5132680A7345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3A80-58EE-43ED-9F60-63B7192161B4}">
      <dsp:nvSpPr>
        <dsp:cNvPr id="0" name=""/>
        <dsp:cNvSpPr/>
      </dsp:nvSpPr>
      <dsp:spPr>
        <a:xfrm>
          <a:off x="1159778" y="3767494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Get Response</a:t>
          </a:r>
          <a:endParaRPr lang="en-US" sz="2200" kern="1200"/>
        </a:p>
      </dsp:txBody>
      <dsp:txXfrm>
        <a:off x="1159778" y="3767494"/>
        <a:ext cx="4455208" cy="100413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7EF9-F2D7-4E55-A6A4-86D7AAE5EB3B}">
      <dsp:nvSpPr>
        <dsp:cNvPr id="0" name=""/>
        <dsp:cNvSpPr/>
      </dsp:nvSpPr>
      <dsp:spPr>
        <a:xfrm>
          <a:off x="0" y="1981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AEF5-0BE9-492C-A519-85D4A3BE88B8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34A8-A4D5-4220-9536-D77A601DDB63}">
      <dsp:nvSpPr>
        <dsp:cNvPr id="0" name=""/>
        <dsp:cNvSpPr/>
      </dsp:nvSpPr>
      <dsp:spPr>
        <a:xfrm>
          <a:off x="1159778" y="1981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Cleaning up of sentence</a:t>
          </a:r>
          <a:endParaRPr lang="en-US" sz="2200" kern="1200"/>
        </a:p>
      </dsp:txBody>
      <dsp:txXfrm>
        <a:off x="1159778" y="1981"/>
        <a:ext cx="4455208" cy="1004136"/>
      </dsp:txXfrm>
    </dsp:sp>
    <dsp:sp modelId="{97492AA2-D713-4842-8722-7610E062700C}">
      <dsp:nvSpPr>
        <dsp:cNvPr id="0" name=""/>
        <dsp:cNvSpPr/>
      </dsp:nvSpPr>
      <dsp:spPr>
        <a:xfrm>
          <a:off x="0" y="1257152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56F18-8710-4A2E-ACED-327C043FF398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2585-A526-42AB-9D41-8F81619E1681}">
      <dsp:nvSpPr>
        <dsp:cNvPr id="0" name=""/>
        <dsp:cNvSpPr/>
      </dsp:nvSpPr>
      <dsp:spPr>
        <a:xfrm>
          <a:off x="1159778" y="1257152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Bags of words</a:t>
          </a:r>
          <a:endParaRPr lang="en-US" sz="2200" kern="1200" dirty="0"/>
        </a:p>
      </dsp:txBody>
      <dsp:txXfrm>
        <a:off x="1159778" y="1257152"/>
        <a:ext cx="4455208" cy="1004136"/>
      </dsp:txXfrm>
    </dsp:sp>
    <dsp:sp modelId="{6CCD853D-7D63-44F0-BE37-9E19AB2F0714}">
      <dsp:nvSpPr>
        <dsp:cNvPr id="0" name=""/>
        <dsp:cNvSpPr/>
      </dsp:nvSpPr>
      <dsp:spPr>
        <a:xfrm>
          <a:off x="0" y="2512323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F0D0F-3646-4D2D-BBD3-EC1964F1293B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9C07-32AB-4D65-9342-9B742B809151}">
      <dsp:nvSpPr>
        <dsp:cNvPr id="0" name=""/>
        <dsp:cNvSpPr/>
      </dsp:nvSpPr>
      <dsp:spPr>
        <a:xfrm>
          <a:off x="1159778" y="2512323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Predict Class</a:t>
          </a:r>
          <a:endParaRPr lang="en-US" sz="2200" kern="1200"/>
        </a:p>
      </dsp:txBody>
      <dsp:txXfrm>
        <a:off x="1159778" y="2512323"/>
        <a:ext cx="4455208" cy="1004136"/>
      </dsp:txXfrm>
    </dsp:sp>
    <dsp:sp modelId="{40BF92FD-D73D-4278-BB1B-22C6A5EF4E08}">
      <dsp:nvSpPr>
        <dsp:cNvPr id="0" name=""/>
        <dsp:cNvSpPr/>
      </dsp:nvSpPr>
      <dsp:spPr>
        <a:xfrm>
          <a:off x="0" y="3767494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85F0-8075-44AC-8B14-5132680A7345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3A80-58EE-43ED-9F60-63B7192161B4}">
      <dsp:nvSpPr>
        <dsp:cNvPr id="0" name=""/>
        <dsp:cNvSpPr/>
      </dsp:nvSpPr>
      <dsp:spPr>
        <a:xfrm>
          <a:off x="1159778" y="3767494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Get Response</a:t>
          </a:r>
          <a:endParaRPr lang="en-US" sz="2200" kern="1200"/>
        </a:p>
      </dsp:txBody>
      <dsp:txXfrm>
        <a:off x="1159778" y="3767494"/>
        <a:ext cx="4455208" cy="1004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6F96-08EC-4DFD-B2ED-0E628505AD55}">
      <dsp:nvSpPr>
        <dsp:cNvPr id="0" name=""/>
        <dsp:cNvSpPr/>
      </dsp:nvSpPr>
      <dsp:spPr>
        <a:xfrm>
          <a:off x="938072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51154-8110-4E33-B65D-999FF9F59CC6}">
      <dsp:nvSpPr>
        <dsp:cNvPr id="0" name=""/>
        <dsp:cNvSpPr/>
      </dsp:nvSpPr>
      <dsp:spPr>
        <a:xfrm>
          <a:off x="52256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Two tools are used: 1. TensorFlow 2. Natural Language Toolkit(NLTK)</a:t>
          </a:r>
          <a:endParaRPr lang="en-US" sz="1500" kern="1200" dirty="0"/>
        </a:p>
      </dsp:txBody>
      <dsp:txXfrm>
        <a:off x="52256" y="2258388"/>
        <a:ext cx="3221151" cy="720000"/>
      </dsp:txXfrm>
    </dsp:sp>
    <dsp:sp modelId="{5EC4953B-D312-4C23-B235-32010BA6FACF}">
      <dsp:nvSpPr>
        <dsp:cNvPr id="0" name=""/>
        <dsp:cNvSpPr/>
      </dsp:nvSpPr>
      <dsp:spPr>
        <a:xfrm>
          <a:off x="4722925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1FCF1-87CB-466E-A4D2-D5D418C7E334}">
      <dsp:nvSpPr>
        <dsp:cNvPr id="0" name=""/>
        <dsp:cNvSpPr/>
      </dsp:nvSpPr>
      <dsp:spPr>
        <a:xfrm>
          <a:off x="3837109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Collection of Large Dataset of text and audio inputs</a:t>
          </a:r>
          <a:endParaRPr lang="en-US" sz="1500" kern="1200" dirty="0"/>
        </a:p>
      </dsp:txBody>
      <dsp:txXfrm>
        <a:off x="3837109" y="2258388"/>
        <a:ext cx="3221151" cy="720000"/>
      </dsp:txXfrm>
    </dsp:sp>
    <dsp:sp modelId="{23F3E438-58EC-4E6F-B280-A68CB71D7683}">
      <dsp:nvSpPr>
        <dsp:cNvPr id="0" name=""/>
        <dsp:cNvSpPr/>
      </dsp:nvSpPr>
      <dsp:spPr>
        <a:xfrm>
          <a:off x="8507778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C6434-49E9-4F41-818D-A115245BE58E}">
      <dsp:nvSpPr>
        <dsp:cNvPr id="0" name=""/>
        <dsp:cNvSpPr/>
      </dsp:nvSpPr>
      <dsp:spPr>
        <a:xfrm>
          <a:off x="7621962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Use TensorFlow to train the deep learning models</a:t>
          </a:r>
          <a:endParaRPr lang="en-US" sz="1500" kern="1200" dirty="0"/>
        </a:p>
      </dsp:txBody>
      <dsp:txXfrm>
        <a:off x="7621962" y="2258388"/>
        <a:ext cx="322115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6F96-08EC-4DFD-B2ED-0E628505AD55}">
      <dsp:nvSpPr>
        <dsp:cNvPr id="0" name=""/>
        <dsp:cNvSpPr/>
      </dsp:nvSpPr>
      <dsp:spPr>
        <a:xfrm>
          <a:off x="1854668" y="488863"/>
          <a:ext cx="1648319" cy="16005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51154-8110-4E33-B65D-999FF9F59CC6}">
      <dsp:nvSpPr>
        <dsp:cNvPr id="0" name=""/>
        <dsp:cNvSpPr/>
      </dsp:nvSpPr>
      <dsp:spPr>
        <a:xfrm>
          <a:off x="1169866" y="2257212"/>
          <a:ext cx="3221151" cy="432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Two tools are used: 1. TensorFlow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2. Natural Language Toolkit(NLTK)</a:t>
          </a:r>
          <a:endParaRPr lang="en-US" sz="1400" b="1" kern="1200" dirty="0"/>
        </a:p>
      </dsp:txBody>
      <dsp:txXfrm>
        <a:off x="1169866" y="2257212"/>
        <a:ext cx="3221151" cy="432095"/>
      </dsp:txXfrm>
    </dsp:sp>
    <dsp:sp modelId="{5EC4953B-D312-4C23-B235-32010BA6FACF}">
      <dsp:nvSpPr>
        <dsp:cNvPr id="0" name=""/>
        <dsp:cNvSpPr/>
      </dsp:nvSpPr>
      <dsp:spPr>
        <a:xfrm>
          <a:off x="6358692" y="1115192"/>
          <a:ext cx="769172" cy="7691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1FCF1-87CB-466E-A4D2-D5D418C7E334}">
      <dsp:nvSpPr>
        <dsp:cNvPr id="0" name=""/>
        <dsp:cNvSpPr/>
      </dsp:nvSpPr>
      <dsp:spPr>
        <a:xfrm>
          <a:off x="5909759" y="2005809"/>
          <a:ext cx="1709271" cy="229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Collection of Large Dataset of text and audio inputs</a:t>
          </a:r>
          <a:endParaRPr lang="en-US" sz="1100" kern="1200" dirty="0"/>
        </a:p>
      </dsp:txBody>
      <dsp:txXfrm>
        <a:off x="5909759" y="2005809"/>
        <a:ext cx="1709271" cy="229283"/>
      </dsp:txXfrm>
    </dsp:sp>
    <dsp:sp modelId="{23F3E438-58EC-4E6F-B280-A68CB71D7683}">
      <dsp:nvSpPr>
        <dsp:cNvPr id="0" name=""/>
        <dsp:cNvSpPr/>
      </dsp:nvSpPr>
      <dsp:spPr>
        <a:xfrm>
          <a:off x="8867563" y="1115192"/>
          <a:ext cx="769172" cy="7691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C6434-49E9-4F41-818D-A115245BE58E}">
      <dsp:nvSpPr>
        <dsp:cNvPr id="0" name=""/>
        <dsp:cNvSpPr/>
      </dsp:nvSpPr>
      <dsp:spPr>
        <a:xfrm>
          <a:off x="8397518" y="2059241"/>
          <a:ext cx="1709271" cy="229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Use TensorFlow to train the deep learning models</a:t>
          </a:r>
          <a:endParaRPr lang="en-US" sz="1100" kern="1200" dirty="0"/>
        </a:p>
      </dsp:txBody>
      <dsp:txXfrm>
        <a:off x="8397518" y="2059241"/>
        <a:ext cx="1709271" cy="2292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6F96-08EC-4DFD-B2ED-0E628505AD55}">
      <dsp:nvSpPr>
        <dsp:cNvPr id="0" name=""/>
        <dsp:cNvSpPr/>
      </dsp:nvSpPr>
      <dsp:spPr>
        <a:xfrm>
          <a:off x="1213871" y="1025700"/>
          <a:ext cx="536842" cy="5368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51154-8110-4E33-B65D-999FF9F59CC6}">
      <dsp:nvSpPr>
        <dsp:cNvPr id="0" name=""/>
        <dsp:cNvSpPr/>
      </dsp:nvSpPr>
      <dsp:spPr>
        <a:xfrm>
          <a:off x="890527" y="1791487"/>
          <a:ext cx="1192984" cy="311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Two tools are used: 1. TensorFlow 2. Natural Language Toolkit(NLTK)</a:t>
          </a:r>
          <a:endParaRPr lang="en-US" sz="1000" kern="1200" dirty="0"/>
        </a:p>
      </dsp:txBody>
      <dsp:txXfrm>
        <a:off x="890527" y="1791487"/>
        <a:ext cx="1192984" cy="311030"/>
      </dsp:txXfrm>
    </dsp:sp>
    <dsp:sp modelId="{5EC4953B-D312-4C23-B235-32010BA6FACF}">
      <dsp:nvSpPr>
        <dsp:cNvPr id="0" name=""/>
        <dsp:cNvSpPr/>
      </dsp:nvSpPr>
      <dsp:spPr>
        <a:xfrm>
          <a:off x="4316085" y="391313"/>
          <a:ext cx="1837083" cy="1733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1FCF1-87CB-466E-A4D2-D5D418C7E334}">
      <dsp:nvSpPr>
        <dsp:cNvPr id="0" name=""/>
        <dsp:cNvSpPr/>
      </dsp:nvSpPr>
      <dsp:spPr>
        <a:xfrm>
          <a:off x="3335025" y="2203400"/>
          <a:ext cx="3910363" cy="488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Collection of Large Dataset of text and audio inputs</a:t>
          </a:r>
          <a:endParaRPr lang="en-US" sz="1800" b="1" kern="1200" dirty="0"/>
        </a:p>
      </dsp:txBody>
      <dsp:txXfrm>
        <a:off x="3335025" y="2203400"/>
        <a:ext cx="3910363" cy="488013"/>
      </dsp:txXfrm>
    </dsp:sp>
    <dsp:sp modelId="{23F3E438-58EC-4E6F-B280-A68CB71D7683}">
      <dsp:nvSpPr>
        <dsp:cNvPr id="0" name=""/>
        <dsp:cNvSpPr/>
      </dsp:nvSpPr>
      <dsp:spPr>
        <a:xfrm>
          <a:off x="9064242" y="1061814"/>
          <a:ext cx="724641" cy="724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C6434-49E9-4F41-818D-A115245BE58E}">
      <dsp:nvSpPr>
        <dsp:cNvPr id="0" name=""/>
        <dsp:cNvSpPr/>
      </dsp:nvSpPr>
      <dsp:spPr>
        <a:xfrm>
          <a:off x="8186231" y="2099499"/>
          <a:ext cx="2288449" cy="488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Use TensorFlow to train the deep learning models</a:t>
          </a:r>
          <a:endParaRPr lang="en-US" sz="1100" kern="1200" dirty="0"/>
        </a:p>
      </dsp:txBody>
      <dsp:txXfrm>
        <a:off x="8186231" y="2099499"/>
        <a:ext cx="2288449" cy="4880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6F96-08EC-4DFD-B2ED-0E628505AD55}">
      <dsp:nvSpPr>
        <dsp:cNvPr id="0" name=""/>
        <dsp:cNvSpPr/>
      </dsp:nvSpPr>
      <dsp:spPr>
        <a:xfrm>
          <a:off x="1163412" y="862101"/>
          <a:ext cx="456615" cy="45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51154-8110-4E33-B65D-999FF9F59CC6}">
      <dsp:nvSpPr>
        <dsp:cNvPr id="0" name=""/>
        <dsp:cNvSpPr/>
      </dsp:nvSpPr>
      <dsp:spPr>
        <a:xfrm>
          <a:off x="237974" y="1516782"/>
          <a:ext cx="2172668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Two tools are used: 1. TensorFlow 2. Natural Language Toolkit(NLTK)</a:t>
          </a:r>
          <a:endParaRPr lang="en-US" sz="1100" kern="1200" dirty="0"/>
        </a:p>
      </dsp:txBody>
      <dsp:txXfrm>
        <a:off x="237974" y="1516782"/>
        <a:ext cx="2172668" cy="742500"/>
      </dsp:txXfrm>
    </dsp:sp>
    <dsp:sp modelId="{5EC4953B-D312-4C23-B235-32010BA6FACF}">
      <dsp:nvSpPr>
        <dsp:cNvPr id="0" name=""/>
        <dsp:cNvSpPr/>
      </dsp:nvSpPr>
      <dsp:spPr>
        <a:xfrm>
          <a:off x="4321532" y="899383"/>
          <a:ext cx="374200" cy="3742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1FCF1-87CB-466E-A4D2-D5D418C7E334}">
      <dsp:nvSpPr>
        <dsp:cNvPr id="0" name=""/>
        <dsp:cNvSpPr/>
      </dsp:nvSpPr>
      <dsp:spPr>
        <a:xfrm>
          <a:off x="3240324" y="1311859"/>
          <a:ext cx="241294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Collection of Large Dataset of text and audio inputs</a:t>
          </a:r>
          <a:endParaRPr lang="en-US" sz="1100" kern="1200" dirty="0"/>
        </a:p>
      </dsp:txBody>
      <dsp:txXfrm>
        <a:off x="3240324" y="1311859"/>
        <a:ext cx="2412940" cy="742500"/>
      </dsp:txXfrm>
    </dsp:sp>
    <dsp:sp modelId="{23F3E438-58EC-4E6F-B280-A68CB71D7683}">
      <dsp:nvSpPr>
        <dsp:cNvPr id="0" name=""/>
        <dsp:cNvSpPr/>
      </dsp:nvSpPr>
      <dsp:spPr>
        <a:xfrm>
          <a:off x="7873020" y="428358"/>
          <a:ext cx="1415454" cy="14154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C6434-49E9-4F41-818D-A115245BE58E}">
      <dsp:nvSpPr>
        <dsp:cNvPr id="0" name=""/>
        <dsp:cNvSpPr/>
      </dsp:nvSpPr>
      <dsp:spPr>
        <a:xfrm>
          <a:off x="6299198" y="2154048"/>
          <a:ext cx="453079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Use TensorFlow to train the deep learning models</a:t>
          </a:r>
          <a:endParaRPr lang="en-US" sz="2000" kern="1200" dirty="0"/>
        </a:p>
      </dsp:txBody>
      <dsp:txXfrm>
        <a:off x="6299198" y="2154048"/>
        <a:ext cx="4530796" cy="742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EB922-3963-4389-BBBD-FC0FD778F747}">
      <dsp:nvSpPr>
        <dsp:cNvPr id="0" name=""/>
        <dsp:cNvSpPr/>
      </dsp:nvSpPr>
      <dsp:spPr>
        <a:xfrm>
          <a:off x="0" y="2448272"/>
          <a:ext cx="9404352" cy="16063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This involves: </a:t>
          </a:r>
          <a:endParaRPr lang="en-US" sz="3000" kern="1200"/>
        </a:p>
      </dsp:txBody>
      <dsp:txXfrm>
        <a:off x="0" y="2448272"/>
        <a:ext cx="9404352" cy="867419"/>
      </dsp:txXfrm>
    </dsp:sp>
    <dsp:sp modelId="{16857C41-5DCA-4A06-84F5-63F719B85D04}">
      <dsp:nvSpPr>
        <dsp:cNvPr id="0" name=""/>
        <dsp:cNvSpPr/>
      </dsp:nvSpPr>
      <dsp:spPr>
        <a:xfrm>
          <a:off x="0" y="3303353"/>
          <a:ext cx="4126897" cy="7389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Speech Recognition </a:t>
          </a:r>
          <a:endParaRPr lang="en-US" sz="2900" kern="1200" dirty="0"/>
        </a:p>
      </dsp:txBody>
      <dsp:txXfrm>
        <a:off x="0" y="3303353"/>
        <a:ext cx="4126897" cy="738912"/>
      </dsp:txXfrm>
    </dsp:sp>
    <dsp:sp modelId="{E1B4B95A-03AB-4430-A411-F951B9C746F1}">
      <dsp:nvSpPr>
        <dsp:cNvPr id="0" name=""/>
        <dsp:cNvSpPr/>
      </dsp:nvSpPr>
      <dsp:spPr>
        <a:xfrm>
          <a:off x="4963943" y="3303885"/>
          <a:ext cx="4440408" cy="738912"/>
        </a:xfrm>
        <a:prstGeom prst="rect">
          <a:avLst/>
        </a:prstGeom>
        <a:solidFill>
          <a:schemeClr val="accent2">
            <a:tint val="40000"/>
            <a:alpha val="90000"/>
            <a:hueOff val="814885"/>
            <a:satOff val="-2356"/>
            <a:lumOff val="-5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14885"/>
              <a:satOff val="-2356"/>
              <a:lumOff val="-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Intent recognition</a:t>
          </a:r>
          <a:endParaRPr lang="en-US" sz="2900" kern="1200" dirty="0"/>
        </a:p>
      </dsp:txBody>
      <dsp:txXfrm>
        <a:off x="4963943" y="3303885"/>
        <a:ext cx="4440408" cy="738912"/>
      </dsp:txXfrm>
    </dsp:sp>
    <dsp:sp modelId="{5551B608-73AD-4E3B-B185-EF5EF2276777}">
      <dsp:nvSpPr>
        <dsp:cNvPr id="0" name=""/>
        <dsp:cNvSpPr/>
      </dsp:nvSpPr>
      <dsp:spPr>
        <a:xfrm>
          <a:off x="4151008" y="3307358"/>
          <a:ext cx="828904" cy="738912"/>
        </a:xfrm>
        <a:prstGeom prst="rect">
          <a:avLst/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4151008" y="3307358"/>
        <a:ext cx="828904" cy="738912"/>
      </dsp:txXfrm>
    </dsp:sp>
    <dsp:sp modelId="{7866E6AF-D87C-4D20-B64E-A6A1DFD1DA46}">
      <dsp:nvSpPr>
        <dsp:cNvPr id="0" name=""/>
        <dsp:cNvSpPr/>
      </dsp:nvSpPr>
      <dsp:spPr>
        <a:xfrm rot="10800000">
          <a:off x="0" y="1829"/>
          <a:ext cx="9404352" cy="2470538"/>
        </a:xfrm>
        <a:prstGeom prst="upArrowCallou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Processing the input and generation of output</a:t>
          </a:r>
          <a:endParaRPr lang="en-US" sz="3000" kern="1200"/>
        </a:p>
      </dsp:txBody>
      <dsp:txXfrm rot="10800000">
        <a:off x="0" y="1829"/>
        <a:ext cx="9404352" cy="16052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BFF98-48B8-487D-92F7-F6DE8476E3AD}">
      <dsp:nvSpPr>
        <dsp:cNvPr id="0" name=""/>
        <dsp:cNvSpPr/>
      </dsp:nvSpPr>
      <dsp:spPr>
        <a:xfrm>
          <a:off x="0" y="408786"/>
          <a:ext cx="56149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46FB8-EC20-4967-9712-714592AD8B6D}">
      <dsp:nvSpPr>
        <dsp:cNvPr id="0" name=""/>
        <dsp:cNvSpPr/>
      </dsp:nvSpPr>
      <dsp:spPr>
        <a:xfrm>
          <a:off x="280749" y="10266"/>
          <a:ext cx="3930490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converting audio inputs to text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9657" y="49174"/>
        <a:ext cx="3852674" cy="719224"/>
      </dsp:txXfrm>
    </dsp:sp>
    <dsp:sp modelId="{EC5A0E5F-5710-4E91-968B-55665D9130D6}">
      <dsp:nvSpPr>
        <dsp:cNvPr id="0" name=""/>
        <dsp:cNvSpPr/>
      </dsp:nvSpPr>
      <dsp:spPr>
        <a:xfrm>
          <a:off x="0" y="1633506"/>
          <a:ext cx="56149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B6D2C-E1B5-4278-A28A-65C28E92663B}">
      <dsp:nvSpPr>
        <dsp:cNvPr id="0" name=""/>
        <dsp:cNvSpPr/>
      </dsp:nvSpPr>
      <dsp:spPr>
        <a:xfrm>
          <a:off x="280749" y="1234986"/>
          <a:ext cx="3930490" cy="797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 Determines the intent of the user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9657" y="1273894"/>
        <a:ext cx="3852674" cy="719224"/>
      </dsp:txXfrm>
    </dsp:sp>
    <dsp:sp modelId="{8679F82F-B7F7-49D9-99C3-2B458B63084F}">
      <dsp:nvSpPr>
        <dsp:cNvPr id="0" name=""/>
        <dsp:cNvSpPr/>
      </dsp:nvSpPr>
      <dsp:spPr>
        <a:xfrm>
          <a:off x="0" y="2858226"/>
          <a:ext cx="56149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94513-23BC-47AB-8302-475F37B0854A}">
      <dsp:nvSpPr>
        <dsp:cNvPr id="0" name=""/>
        <dsp:cNvSpPr/>
      </dsp:nvSpPr>
      <dsp:spPr>
        <a:xfrm>
          <a:off x="280749" y="2459706"/>
          <a:ext cx="3930490" cy="797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Generation of appropriate response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9657" y="2498614"/>
        <a:ext cx="3852674" cy="719224"/>
      </dsp:txXfrm>
    </dsp:sp>
    <dsp:sp modelId="{813282DF-01C6-44A4-8D1F-CE0D34BB15FF}">
      <dsp:nvSpPr>
        <dsp:cNvPr id="0" name=""/>
        <dsp:cNvSpPr/>
      </dsp:nvSpPr>
      <dsp:spPr>
        <a:xfrm>
          <a:off x="0" y="4082946"/>
          <a:ext cx="5614987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28DDD-9633-4897-A2A4-AA4DDC3833B3}">
      <dsp:nvSpPr>
        <dsp:cNvPr id="0" name=""/>
        <dsp:cNvSpPr/>
      </dsp:nvSpPr>
      <dsp:spPr>
        <a:xfrm>
          <a:off x="280749" y="3684426"/>
          <a:ext cx="3930490" cy="797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Natural Language Generation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9657" y="3723334"/>
        <a:ext cx="3852674" cy="7192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7EF9-F2D7-4E55-A6A4-86D7AAE5EB3B}">
      <dsp:nvSpPr>
        <dsp:cNvPr id="0" name=""/>
        <dsp:cNvSpPr/>
      </dsp:nvSpPr>
      <dsp:spPr>
        <a:xfrm>
          <a:off x="0" y="1981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AEF5-0BE9-492C-A519-85D4A3BE88B8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34A8-A4D5-4220-9536-D77A601DDB63}">
      <dsp:nvSpPr>
        <dsp:cNvPr id="0" name=""/>
        <dsp:cNvSpPr/>
      </dsp:nvSpPr>
      <dsp:spPr>
        <a:xfrm>
          <a:off x="1159778" y="1981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Cleaning up of sentence</a:t>
          </a:r>
          <a:endParaRPr lang="en-US" sz="2200" kern="1200"/>
        </a:p>
      </dsp:txBody>
      <dsp:txXfrm>
        <a:off x="1159778" y="1981"/>
        <a:ext cx="4455208" cy="1004136"/>
      </dsp:txXfrm>
    </dsp:sp>
    <dsp:sp modelId="{97492AA2-D713-4842-8722-7610E062700C}">
      <dsp:nvSpPr>
        <dsp:cNvPr id="0" name=""/>
        <dsp:cNvSpPr/>
      </dsp:nvSpPr>
      <dsp:spPr>
        <a:xfrm>
          <a:off x="0" y="1257152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56F18-8710-4A2E-ACED-327C043FF398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2585-A526-42AB-9D41-8F81619E1681}">
      <dsp:nvSpPr>
        <dsp:cNvPr id="0" name=""/>
        <dsp:cNvSpPr/>
      </dsp:nvSpPr>
      <dsp:spPr>
        <a:xfrm>
          <a:off x="1159778" y="1257152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Bags of words</a:t>
          </a:r>
          <a:endParaRPr lang="en-US" sz="2200" kern="1200"/>
        </a:p>
      </dsp:txBody>
      <dsp:txXfrm>
        <a:off x="1159778" y="1257152"/>
        <a:ext cx="4455208" cy="1004136"/>
      </dsp:txXfrm>
    </dsp:sp>
    <dsp:sp modelId="{6CCD853D-7D63-44F0-BE37-9E19AB2F0714}">
      <dsp:nvSpPr>
        <dsp:cNvPr id="0" name=""/>
        <dsp:cNvSpPr/>
      </dsp:nvSpPr>
      <dsp:spPr>
        <a:xfrm>
          <a:off x="0" y="2512323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F0D0F-3646-4D2D-BBD3-EC1964F1293B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9C07-32AB-4D65-9342-9B742B809151}">
      <dsp:nvSpPr>
        <dsp:cNvPr id="0" name=""/>
        <dsp:cNvSpPr/>
      </dsp:nvSpPr>
      <dsp:spPr>
        <a:xfrm>
          <a:off x="1159778" y="2512323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Predict Class</a:t>
          </a:r>
          <a:endParaRPr lang="en-US" sz="2200" kern="1200"/>
        </a:p>
      </dsp:txBody>
      <dsp:txXfrm>
        <a:off x="1159778" y="2512323"/>
        <a:ext cx="4455208" cy="1004136"/>
      </dsp:txXfrm>
    </dsp:sp>
    <dsp:sp modelId="{40BF92FD-D73D-4278-BB1B-22C6A5EF4E08}">
      <dsp:nvSpPr>
        <dsp:cNvPr id="0" name=""/>
        <dsp:cNvSpPr/>
      </dsp:nvSpPr>
      <dsp:spPr>
        <a:xfrm>
          <a:off x="0" y="3767494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85F0-8075-44AC-8B14-5132680A7345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3A80-58EE-43ED-9F60-63B7192161B4}">
      <dsp:nvSpPr>
        <dsp:cNvPr id="0" name=""/>
        <dsp:cNvSpPr/>
      </dsp:nvSpPr>
      <dsp:spPr>
        <a:xfrm>
          <a:off x="1159778" y="3767494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Get Response</a:t>
          </a:r>
          <a:endParaRPr lang="en-US" sz="2200" kern="1200"/>
        </a:p>
      </dsp:txBody>
      <dsp:txXfrm>
        <a:off x="1159778" y="3767494"/>
        <a:ext cx="4455208" cy="10041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7EF9-F2D7-4E55-A6A4-86D7AAE5EB3B}">
      <dsp:nvSpPr>
        <dsp:cNvPr id="0" name=""/>
        <dsp:cNvSpPr/>
      </dsp:nvSpPr>
      <dsp:spPr>
        <a:xfrm>
          <a:off x="0" y="1981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AEF5-0BE9-492C-A519-85D4A3BE88B8}">
      <dsp:nvSpPr>
        <dsp:cNvPr id="0" name=""/>
        <dsp:cNvSpPr/>
      </dsp:nvSpPr>
      <dsp:spPr>
        <a:xfrm>
          <a:off x="303751" y="227912"/>
          <a:ext cx="552275" cy="55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B34A8-A4D5-4220-9536-D77A601DDB63}">
      <dsp:nvSpPr>
        <dsp:cNvPr id="0" name=""/>
        <dsp:cNvSpPr/>
      </dsp:nvSpPr>
      <dsp:spPr>
        <a:xfrm>
          <a:off x="1159778" y="1981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Cleaning up of sentence</a:t>
          </a:r>
          <a:endParaRPr lang="en-US" sz="2200" kern="1200"/>
        </a:p>
      </dsp:txBody>
      <dsp:txXfrm>
        <a:off x="1159778" y="1981"/>
        <a:ext cx="4455208" cy="1004136"/>
      </dsp:txXfrm>
    </dsp:sp>
    <dsp:sp modelId="{97492AA2-D713-4842-8722-7610E062700C}">
      <dsp:nvSpPr>
        <dsp:cNvPr id="0" name=""/>
        <dsp:cNvSpPr/>
      </dsp:nvSpPr>
      <dsp:spPr>
        <a:xfrm>
          <a:off x="0" y="1257152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56F18-8710-4A2E-ACED-327C043FF398}">
      <dsp:nvSpPr>
        <dsp:cNvPr id="0" name=""/>
        <dsp:cNvSpPr/>
      </dsp:nvSpPr>
      <dsp:spPr>
        <a:xfrm>
          <a:off x="303751" y="1483083"/>
          <a:ext cx="552275" cy="55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52585-A526-42AB-9D41-8F81619E1681}">
      <dsp:nvSpPr>
        <dsp:cNvPr id="0" name=""/>
        <dsp:cNvSpPr/>
      </dsp:nvSpPr>
      <dsp:spPr>
        <a:xfrm>
          <a:off x="1159778" y="1257152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Bags of words</a:t>
          </a:r>
          <a:endParaRPr lang="en-US" sz="2200" kern="1200"/>
        </a:p>
      </dsp:txBody>
      <dsp:txXfrm>
        <a:off x="1159778" y="1257152"/>
        <a:ext cx="4455208" cy="1004136"/>
      </dsp:txXfrm>
    </dsp:sp>
    <dsp:sp modelId="{6CCD853D-7D63-44F0-BE37-9E19AB2F0714}">
      <dsp:nvSpPr>
        <dsp:cNvPr id="0" name=""/>
        <dsp:cNvSpPr/>
      </dsp:nvSpPr>
      <dsp:spPr>
        <a:xfrm>
          <a:off x="0" y="2512323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F0D0F-3646-4D2D-BBD3-EC1964F1293B}">
      <dsp:nvSpPr>
        <dsp:cNvPr id="0" name=""/>
        <dsp:cNvSpPr/>
      </dsp:nvSpPr>
      <dsp:spPr>
        <a:xfrm>
          <a:off x="303751" y="2738254"/>
          <a:ext cx="552275" cy="55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9C07-32AB-4D65-9342-9B742B809151}">
      <dsp:nvSpPr>
        <dsp:cNvPr id="0" name=""/>
        <dsp:cNvSpPr/>
      </dsp:nvSpPr>
      <dsp:spPr>
        <a:xfrm>
          <a:off x="1159778" y="2512323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Predict Class</a:t>
          </a:r>
          <a:endParaRPr lang="en-US" sz="2200" kern="1200"/>
        </a:p>
      </dsp:txBody>
      <dsp:txXfrm>
        <a:off x="1159778" y="2512323"/>
        <a:ext cx="4455208" cy="1004136"/>
      </dsp:txXfrm>
    </dsp:sp>
    <dsp:sp modelId="{40BF92FD-D73D-4278-BB1B-22C6A5EF4E08}">
      <dsp:nvSpPr>
        <dsp:cNvPr id="0" name=""/>
        <dsp:cNvSpPr/>
      </dsp:nvSpPr>
      <dsp:spPr>
        <a:xfrm>
          <a:off x="0" y="3767494"/>
          <a:ext cx="5614987" cy="10041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385F0-8075-44AC-8B14-5132680A7345}">
      <dsp:nvSpPr>
        <dsp:cNvPr id="0" name=""/>
        <dsp:cNvSpPr/>
      </dsp:nvSpPr>
      <dsp:spPr>
        <a:xfrm>
          <a:off x="303751" y="3993425"/>
          <a:ext cx="552275" cy="55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3A80-58EE-43ED-9F60-63B7192161B4}">
      <dsp:nvSpPr>
        <dsp:cNvPr id="0" name=""/>
        <dsp:cNvSpPr/>
      </dsp:nvSpPr>
      <dsp:spPr>
        <a:xfrm>
          <a:off x="1159778" y="3767494"/>
          <a:ext cx="4455208" cy="100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71" tIns="106271" rIns="106271" bIns="1062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Get Response</a:t>
          </a:r>
          <a:endParaRPr lang="en-US" sz="2200" kern="1200"/>
        </a:p>
      </dsp:txBody>
      <dsp:txXfrm>
        <a:off x="1159778" y="3767494"/>
        <a:ext cx="4455208" cy="1004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36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72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975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299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27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936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022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64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40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068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50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57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63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80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80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63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49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BB957B0-C3C1-4161-BBD1-1CE933E370D0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4C4C1-471A-4AB8-80B7-E373E56F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020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Blurry conference table and chairs">
            <a:extLst>
              <a:ext uri="{FF2B5EF4-FFF2-40B4-BE49-F238E27FC236}">
                <a16:creationId xmlns:a16="http://schemas.microsoft.com/office/drawing/2014/main" id="{E46CBCDC-8931-7A71-A4E6-8E61F3A19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81" b="98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C4A7EC-33F0-4F2F-0B24-2E11622D8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Bahnschrift" panose="020B0502040204020203" pitchFamily="34" charset="0"/>
              </a:rPr>
              <a:t>Software Engineering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0F0A475-861D-6E3A-943A-CF4261D5E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Abadi Extra Light" panose="020B0204020104020204" pitchFamily="34" charset="0"/>
              </a:rPr>
              <a:t>CSCI 275</a:t>
            </a:r>
          </a:p>
        </p:txBody>
      </p:sp>
    </p:spTree>
    <p:extLst>
      <p:ext uri="{BB962C8B-B14F-4D97-AF65-F5344CB8AC3E}">
        <p14:creationId xmlns:p14="http://schemas.microsoft.com/office/powerpoint/2010/main" val="55108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B9689C-AD68-44A3-BFB4-C27BBA9A6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22321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73616-E93D-4D7C-9EA1-43F1D5DF9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ounded Rectangle 9">
            <a:extLst>
              <a:ext uri="{FF2B5EF4-FFF2-40B4-BE49-F238E27FC236}">
                <a16:creationId xmlns:a16="http://schemas.microsoft.com/office/drawing/2014/main" id="{0121EE82-A9A4-4B7E-928A-257CF299F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60755"/>
            <a:ext cx="366674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6" descr="Tools">
            <a:extLst>
              <a:ext uri="{FF2B5EF4-FFF2-40B4-BE49-F238E27FC236}">
                <a16:creationId xmlns:a16="http://schemas.microsoft.com/office/drawing/2014/main" id="{F7C26D40-113D-3FFA-33BD-78DCB4AE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675" y="2003651"/>
            <a:ext cx="2697479" cy="2697479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EEAAB6-E00B-4F7A-AD69-0666D48AE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D3BC-C21E-3D1D-90F4-D4D13679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3"/>
            </a:pPr>
            <a:r>
              <a:rPr lang="en-US" sz="3600" dirty="0">
                <a:solidFill>
                  <a:srgbClr val="FFFFFF"/>
                </a:solidFill>
              </a:rPr>
              <a:t>Dataset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Text, Audio, Image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Diverse range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Human 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392556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D833-A2B8-C8FA-D7BB-160FE404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IN">
                <a:latin typeface="Bahnschrift" panose="020B0502040204020203" pitchFamily="34" charset="0"/>
              </a:rPr>
              <a:t>The next step: Using the trained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47CF8E-60C7-0DFA-5257-19CACD458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811947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1361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31CA5-B7DA-3803-A90C-BBE32342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>
                <a:solidFill>
                  <a:srgbClr val="F2F2F2"/>
                </a:solidFill>
                <a:latin typeface="Bahnschrift" panose="020B0502040204020203" pitchFamily="34" charset="0"/>
              </a:rPr>
              <a:t>Speech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74C2FC-88F4-BB1C-AE24-05144CA76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894290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8213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>
                                            <p:graphicEl>
                                              <a:dgm id="{E7646FB8-EC20-4967-9712-714592AD8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>
                                            <p:graphicEl>
                                              <a:dgm id="{E7646FB8-EC20-4967-9712-714592AD8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>
                                            <p:graphicEl>
                                              <a:dgm id="{E7646FB8-EC20-4967-9712-714592AD8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>
                                            <p:graphicEl>
                                              <a:dgm id="{E7646FB8-EC20-4967-9712-714592AD8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5">
                                            <p:graphicEl>
                                              <a:dgm id="{73EB6D2C-E1B5-4278-A28A-65C28E926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5">
                                            <p:graphicEl>
                                              <a:dgm id="{73EB6D2C-E1B5-4278-A28A-65C28E926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5">
                                            <p:graphicEl>
                                              <a:dgm id="{73EB6D2C-E1B5-4278-A28A-65C28E926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5">
                                            <p:graphicEl>
                                              <a:dgm id="{73EB6D2C-E1B5-4278-A28A-65C28E926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5">
                                            <p:graphicEl>
                                              <a:dgm id="{1ED94513-23BC-47AB-8302-475F37B08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5">
                                            <p:graphicEl>
                                              <a:dgm id="{1ED94513-23BC-47AB-8302-475F37B08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5">
                                            <p:graphicEl>
                                              <a:dgm id="{1ED94513-23BC-47AB-8302-475F37B08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5">
                                            <p:graphicEl>
                                              <a:dgm id="{1ED94513-23BC-47AB-8302-475F37B08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5">
                                            <p:graphicEl>
                                              <a:dgm id="{EF728DDD-9633-4897-A2A4-AA4DDC383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5">
                                            <p:graphicEl>
                                              <a:dgm id="{EF728DDD-9633-4897-A2A4-AA4DDC383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graphicEl>
                                              <a:dgm id="{EF728DDD-9633-4897-A2A4-AA4DDC383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">
                                            <p:graphicEl>
                                              <a:dgm id="{EF728DDD-9633-4897-A2A4-AA4DDC383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54514-D721-2CA5-184B-A54FD867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2F2F2"/>
                </a:solidFill>
                <a:latin typeface="Bahnschrift" panose="020B0502040204020203" pitchFamily="34" charset="0"/>
              </a:rPr>
              <a:t>Intent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4236C5-FEC9-A2C6-E3CC-D3039BCD3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353322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324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54514-D721-2CA5-184B-A54FD867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2F2F2"/>
                </a:solidFill>
                <a:latin typeface="Bahnschrift" panose="020B0502040204020203" pitchFamily="34" charset="0"/>
              </a:rPr>
              <a:t>Intent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4236C5-FEC9-A2C6-E3CC-D3039BCD3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583601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9713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54514-D721-2CA5-184B-A54FD867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2F2F2"/>
                </a:solidFill>
                <a:latin typeface="Bahnschrift" panose="020B0502040204020203" pitchFamily="34" charset="0"/>
              </a:rPr>
              <a:t>Intent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4236C5-FEC9-A2C6-E3CC-D3039BCD3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665728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7688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54514-D721-2CA5-184B-A54FD867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2F2F2"/>
                </a:solidFill>
                <a:latin typeface="Bahnschrift" panose="020B0502040204020203" pitchFamily="34" charset="0"/>
              </a:rPr>
              <a:t>Intent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4236C5-FEC9-A2C6-E3CC-D3039BCD3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24566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192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54514-D721-2CA5-184B-A54FD867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2F2F2"/>
                </a:solidFill>
                <a:latin typeface="Bahnschrift" panose="020B0502040204020203" pitchFamily="34" charset="0"/>
              </a:rPr>
              <a:t>Intent Recognition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4236C5-FEC9-A2C6-E3CC-D3039BCD3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17151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8137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8E1E-5DDF-277E-448C-9C09C8A9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798176" cy="1400530"/>
          </a:xfrm>
        </p:spPr>
        <p:txBody>
          <a:bodyPr>
            <a:normAutofit/>
          </a:bodyPr>
          <a:lstStyle/>
          <a:p>
            <a:r>
              <a:rPr lang="en-IN">
                <a:latin typeface="Bahnschrift" panose="020B0502040204020203" pitchFamily="34" charset="0"/>
              </a:rPr>
              <a:t>Summary of the development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2FADBD-4E00-4964-AC14-6618E8208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4">
            <a:extLst>
              <a:ext uri="{FF2B5EF4-FFF2-40B4-BE49-F238E27FC236}">
                <a16:creationId xmlns:a16="http://schemas.microsoft.com/office/drawing/2014/main" id="{DAF34A11-3C81-4C72-8581-5258D3688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E3A2072-38A3-0AF1-1EAE-5FD6656D7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08" y="1439834"/>
            <a:ext cx="2005434" cy="1362502"/>
          </a:xfrm>
          <a:prstGeom prst="rect">
            <a:avLst/>
          </a:prstGeom>
          <a:effectLst/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550D5D6E-5B55-D278-2C67-E3700E91F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46" y="1557056"/>
            <a:ext cx="2005434" cy="1245279"/>
          </a:xfrm>
          <a:prstGeom prst="rect">
            <a:avLst/>
          </a:prstGeom>
          <a:effectLst/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F07583D-AB80-48A9-958E-B4480F8E0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6DA20-F550-D4E9-5255-4122F05F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797676" cy="4195481"/>
          </a:xfrm>
        </p:spPr>
        <p:txBody>
          <a:bodyPr>
            <a:normAutofit/>
          </a:bodyPr>
          <a:lstStyle/>
          <a:p>
            <a:pPr algn="just"/>
            <a:r>
              <a:rPr lang="en-US" i="0" dirty="0">
                <a:effectLst/>
              </a:rPr>
              <a:t>Train a model in a separate file. </a:t>
            </a:r>
          </a:p>
          <a:p>
            <a:pPr algn="just"/>
            <a:r>
              <a:rPr lang="en-US" i="0" dirty="0">
                <a:effectLst/>
              </a:rPr>
              <a:t>Process user input and generate output. </a:t>
            </a:r>
          </a:p>
          <a:p>
            <a:pPr algn="just"/>
            <a:r>
              <a:rPr lang="en-US" dirty="0"/>
              <a:t>I</a:t>
            </a:r>
            <a:r>
              <a:rPr lang="en-US" i="0" dirty="0">
                <a:effectLst/>
              </a:rPr>
              <a:t>n a separate file, check the input and select the appropriate output.</a:t>
            </a:r>
          </a:p>
          <a:p>
            <a:pPr algn="just"/>
            <a:r>
              <a:rPr lang="en-US" i="0" dirty="0">
                <a:effectLst/>
              </a:rPr>
              <a:t>Take place on different modules within the code.</a:t>
            </a:r>
            <a:endParaRPr lang="en-IN" dirty="0"/>
          </a:p>
        </p:txBody>
      </p:sp>
      <p:pic>
        <p:nvPicPr>
          <p:cNvPr id="13" name="Picture 12" descr="A group of colorful circles&#10;&#10;Description automatically generated with low confidence">
            <a:extLst>
              <a:ext uri="{FF2B5EF4-FFF2-40B4-BE49-F238E27FC236}">
                <a16:creationId xmlns:a16="http://schemas.microsoft.com/office/drawing/2014/main" id="{B1BC2FDA-C1CB-8E24-93C5-AF47D20DE1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49" y="3808675"/>
            <a:ext cx="2002353" cy="1557385"/>
          </a:xfrm>
          <a:prstGeom prst="rect">
            <a:avLst/>
          </a:prstGeom>
          <a:effectLst/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1805726-D2C8-BBE8-FC4E-B2BB6C86F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46" y="3836486"/>
            <a:ext cx="2002353" cy="15017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596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0FFCF-36CD-7AAF-6F8E-217BE573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cap="all" spc="200" baseline="0" dirty="0">
                <a:solidFill>
                  <a:srgbClr val="EBEBEB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Bahnschrift" panose="020B0502040204020203" pitchFamily="34" charset="0"/>
              </a:rPr>
              <a:t>Live demonstration of Virtual assistant</a:t>
            </a:r>
          </a:p>
        </p:txBody>
      </p:sp>
      <p:pic>
        <p:nvPicPr>
          <p:cNvPr id="6" name="Picture 5" descr="A blue plate on a table&#10;&#10;Description automatically generated with low confidence">
            <a:extLst>
              <a:ext uri="{FF2B5EF4-FFF2-40B4-BE49-F238E27FC236}">
                <a16:creationId xmlns:a16="http://schemas.microsoft.com/office/drawing/2014/main" id="{0ECF78E0-73E9-58A0-B5C1-A86DE17926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r="15625" b="-3"/>
          <a:stretch/>
        </p:blipFill>
        <p:spPr>
          <a:xfrm>
            <a:off x="20" y="10"/>
            <a:ext cx="4044410" cy="3428990"/>
          </a:xfrm>
          <a:prstGeom prst="rect">
            <a:avLst/>
          </a:prstGeom>
        </p:spPr>
      </p:pic>
      <p:pic>
        <p:nvPicPr>
          <p:cNvPr id="4" name="Picture 3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1F267C20-B852-1AA0-5F72-2DC441ABFC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0"/>
          <a:stretch/>
        </p:blipFill>
        <p:spPr>
          <a:xfrm>
            <a:off x="20" y="3428998"/>
            <a:ext cx="4041628" cy="3429002"/>
          </a:xfrm>
          <a:prstGeom prst="rect">
            <a:avLst/>
          </a:prstGeom>
        </p:spPr>
      </p:pic>
      <p:sp>
        <p:nvSpPr>
          <p:cNvPr id="130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685B18F5-EE5C-8D99-600C-9B68E42E37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5" r="40668"/>
          <a:stretch/>
        </p:blipFill>
        <p:spPr>
          <a:xfrm>
            <a:off x="4032236" y="10"/>
            <a:ext cx="3727705" cy="6857991"/>
          </a:xfrm>
          <a:custGeom>
            <a:avLst/>
            <a:gdLst/>
            <a:ahLst/>
            <a:cxnLst/>
            <a:rect l="l" t="t" r="r" b="b"/>
            <a:pathLst>
              <a:path w="3727705" h="6858001">
                <a:moveTo>
                  <a:pt x="2382990" y="0"/>
                </a:moveTo>
                <a:lnTo>
                  <a:pt x="3726528" y="0"/>
                </a:lnTo>
                <a:lnTo>
                  <a:pt x="3701483" y="155677"/>
                </a:lnTo>
                <a:lnTo>
                  <a:pt x="3677614" y="310668"/>
                </a:lnTo>
                <a:lnTo>
                  <a:pt x="3654250" y="466344"/>
                </a:lnTo>
                <a:lnTo>
                  <a:pt x="3634247" y="622707"/>
                </a:lnTo>
                <a:lnTo>
                  <a:pt x="3614076" y="778383"/>
                </a:lnTo>
                <a:lnTo>
                  <a:pt x="3595250" y="934746"/>
                </a:lnTo>
                <a:lnTo>
                  <a:pt x="3579114" y="1089051"/>
                </a:lnTo>
                <a:lnTo>
                  <a:pt x="3563818" y="1245413"/>
                </a:lnTo>
                <a:lnTo>
                  <a:pt x="3549866" y="1401090"/>
                </a:lnTo>
                <a:lnTo>
                  <a:pt x="3537764" y="1554023"/>
                </a:lnTo>
                <a:lnTo>
                  <a:pt x="3525661" y="1709014"/>
                </a:lnTo>
                <a:lnTo>
                  <a:pt x="3515576" y="1861947"/>
                </a:lnTo>
                <a:lnTo>
                  <a:pt x="3507676" y="2014881"/>
                </a:lnTo>
                <a:lnTo>
                  <a:pt x="3499439" y="2167128"/>
                </a:lnTo>
                <a:lnTo>
                  <a:pt x="3492548" y="2318004"/>
                </a:lnTo>
                <a:lnTo>
                  <a:pt x="3487673" y="2467509"/>
                </a:lnTo>
                <a:lnTo>
                  <a:pt x="3483471" y="2617013"/>
                </a:lnTo>
                <a:lnTo>
                  <a:pt x="3479437" y="2765146"/>
                </a:lnTo>
                <a:lnTo>
                  <a:pt x="3477588" y="2911221"/>
                </a:lnTo>
                <a:lnTo>
                  <a:pt x="3475571" y="3057297"/>
                </a:lnTo>
                <a:lnTo>
                  <a:pt x="3474562" y="3201315"/>
                </a:lnTo>
                <a:lnTo>
                  <a:pt x="3475571" y="3343961"/>
                </a:lnTo>
                <a:lnTo>
                  <a:pt x="3475571" y="3485236"/>
                </a:lnTo>
                <a:lnTo>
                  <a:pt x="3477588" y="3625139"/>
                </a:lnTo>
                <a:lnTo>
                  <a:pt x="3480613" y="3762299"/>
                </a:lnTo>
                <a:lnTo>
                  <a:pt x="3483471" y="3898087"/>
                </a:lnTo>
                <a:lnTo>
                  <a:pt x="3486665" y="4031133"/>
                </a:lnTo>
                <a:lnTo>
                  <a:pt x="3491539" y="4163492"/>
                </a:lnTo>
                <a:lnTo>
                  <a:pt x="3496750" y="4293793"/>
                </a:lnTo>
                <a:lnTo>
                  <a:pt x="3501456" y="4421352"/>
                </a:lnTo>
                <a:lnTo>
                  <a:pt x="3514736" y="4670298"/>
                </a:lnTo>
                <a:lnTo>
                  <a:pt x="3528855" y="4908956"/>
                </a:lnTo>
                <a:lnTo>
                  <a:pt x="3543647" y="5138013"/>
                </a:lnTo>
                <a:lnTo>
                  <a:pt x="3559952" y="5354726"/>
                </a:lnTo>
                <a:lnTo>
                  <a:pt x="3576929" y="5561838"/>
                </a:lnTo>
                <a:lnTo>
                  <a:pt x="3595250" y="5753862"/>
                </a:lnTo>
                <a:lnTo>
                  <a:pt x="3613236" y="5934227"/>
                </a:lnTo>
                <a:lnTo>
                  <a:pt x="3631221" y="6100191"/>
                </a:lnTo>
                <a:lnTo>
                  <a:pt x="3648198" y="6252438"/>
                </a:lnTo>
                <a:lnTo>
                  <a:pt x="3664335" y="6387541"/>
                </a:lnTo>
                <a:lnTo>
                  <a:pt x="3679631" y="6509613"/>
                </a:lnTo>
                <a:lnTo>
                  <a:pt x="3692406" y="6612483"/>
                </a:lnTo>
                <a:lnTo>
                  <a:pt x="3704508" y="6698894"/>
                </a:lnTo>
                <a:lnTo>
                  <a:pt x="3721822" y="6817538"/>
                </a:lnTo>
                <a:lnTo>
                  <a:pt x="3727705" y="6858000"/>
                </a:lnTo>
                <a:lnTo>
                  <a:pt x="2822351" y="6858000"/>
                </a:lnTo>
                <a:lnTo>
                  <a:pt x="2822351" y="6858001"/>
                </a:lnTo>
                <a:lnTo>
                  <a:pt x="0" y="6858001"/>
                </a:lnTo>
                <a:lnTo>
                  <a:pt x="0" y="1"/>
                </a:lnTo>
                <a:lnTo>
                  <a:pt x="2382990" y="1"/>
                </a:lnTo>
                <a:close/>
              </a:path>
            </a:pathLst>
          </a:cu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19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8F4A7E4F-A7E9-37E2-181A-78F7727CB1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451" r="9091" b="119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91BB5-DAD1-CA82-05E9-95C28432C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Virtual Assistants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03E44-3784-D93D-B128-B3FB9A5AF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Unleashing the power of Artificial Intelligence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E803D-CD30-7EB2-E926-0135451FABAA}"/>
              </a:ext>
            </a:extLst>
          </p:cNvPr>
          <p:cNvSpPr txBox="1"/>
          <p:nvPr/>
        </p:nvSpPr>
        <p:spPr>
          <a:xfrm>
            <a:off x="9071292" y="6065520"/>
            <a:ext cx="410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000" dirty="0">
                <a:latin typeface="Garamond" panose="02020404030301010803" pitchFamily="18" charset="0"/>
              </a:rPr>
              <a:t>Gurkamal Singh Jandu</a:t>
            </a:r>
            <a:br>
              <a:rPr lang="en-IN" sz="2000" dirty="0">
                <a:latin typeface="Garamond" panose="02020404030301010803" pitchFamily="18" charset="0"/>
              </a:rPr>
            </a:br>
            <a:r>
              <a:rPr lang="en-IN" sz="2000" dirty="0">
                <a:latin typeface="Garamond" panose="02020404030301010803" pitchFamily="18" charset="0"/>
              </a:rPr>
              <a:t>Mateo Ysla</a:t>
            </a:r>
          </a:p>
        </p:txBody>
      </p:sp>
    </p:spTree>
    <p:extLst>
      <p:ext uri="{BB962C8B-B14F-4D97-AF65-F5344CB8AC3E}">
        <p14:creationId xmlns:p14="http://schemas.microsoft.com/office/powerpoint/2010/main" val="163056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2C72-9DB8-395A-7AB0-4230515E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Final Gurkamal Singh Jandu">
            <a:hlinkClick r:id="" action="ppaction://media"/>
            <a:extLst>
              <a:ext uri="{FF2B5EF4-FFF2-40B4-BE49-F238E27FC236}">
                <a16:creationId xmlns:a16="http://schemas.microsoft.com/office/drawing/2014/main" id="{D2E5CB60-6EE1-DC96-E6B5-59C9983A35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out="250"/>
                </p14:media>
              </p:ext>
            </p:extLst>
          </p:nvPr>
        </p:nvPicPr>
        <p:blipFill rotWithShape="1">
          <a:blip r:embed="rId4"/>
          <a:srcRect b="9205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0758781"/>
      </p:ext>
    </p:extLst>
  </p:cSld>
  <p:clrMapOvr>
    <a:masterClrMapping/>
  </p:clrMapOvr>
  <p:transition spd="slow" advClick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F5CF-7939-D500-B945-1AC7269E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4FF2B676-CAF4-C3A8-5330-3E96CB80A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"/>
            <a:ext cx="12192000" cy="6861048"/>
          </a:xfrm>
        </p:spPr>
      </p:pic>
    </p:spTree>
    <p:extLst>
      <p:ext uri="{BB962C8B-B14F-4D97-AF65-F5344CB8AC3E}">
        <p14:creationId xmlns:p14="http://schemas.microsoft.com/office/powerpoint/2010/main" val="394711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29649-1FF2-73E6-69A4-1676601075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22474" y="2804478"/>
            <a:ext cx="8947150" cy="419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5400" dirty="0"/>
          </a:p>
        </p:txBody>
      </p:sp>
      <p:sp>
        <p:nvSpPr>
          <p:cNvPr id="2" name="Ribbon: Tilted Up 1">
            <a:extLst>
              <a:ext uri="{FF2B5EF4-FFF2-40B4-BE49-F238E27FC236}">
                <a16:creationId xmlns:a16="http://schemas.microsoft.com/office/drawing/2014/main" id="{CD6722D0-B5CB-6770-2496-7CC1DA19E702}"/>
              </a:ext>
            </a:extLst>
          </p:cNvPr>
          <p:cNvSpPr/>
          <p:nvPr/>
        </p:nvSpPr>
        <p:spPr>
          <a:xfrm>
            <a:off x="1386840" y="2161540"/>
            <a:ext cx="9418320" cy="1838960"/>
          </a:xfrm>
          <a:prstGeom prst="ribbon2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>
                <a:latin typeface="Bahnschrift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9213327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67A13-3C8F-25D0-517B-56CFA5EF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Virtual Assistants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EF334F8-CF5F-61B8-00B5-C2AE858E3E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26606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1238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AA3CFE-E725-F0B1-EAEF-EB97EC9E2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40673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3802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AA3CFE-E725-F0B1-EAEF-EB97EC9E2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7480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20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AA3CFE-E725-F0B1-EAEF-EB97EC9E2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34464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719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AA3CFE-E725-F0B1-EAEF-EB97EC9E2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07221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1255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B9689C-AD68-44A3-BFB4-C27BBA9A6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22321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73616-E93D-4D7C-9EA1-43F1D5DF9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ounded Rectangle 9">
            <a:extLst>
              <a:ext uri="{FF2B5EF4-FFF2-40B4-BE49-F238E27FC236}">
                <a16:creationId xmlns:a16="http://schemas.microsoft.com/office/drawing/2014/main" id="{0121EE82-A9A4-4B7E-928A-257CF299F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60755"/>
            <a:ext cx="366674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6" descr="Tools">
            <a:extLst>
              <a:ext uri="{FF2B5EF4-FFF2-40B4-BE49-F238E27FC236}">
                <a16:creationId xmlns:a16="http://schemas.microsoft.com/office/drawing/2014/main" id="{F7C26D40-113D-3FFA-33BD-78DCB4AE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675" y="2003651"/>
            <a:ext cx="2697479" cy="2697479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EEAAB6-E00B-4F7A-AD69-0666D48AE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D3BC-C21E-3D1D-90F4-D4D13679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3600" dirty="0">
                <a:solidFill>
                  <a:srgbClr val="FFFFFF"/>
                </a:solidFill>
              </a:rPr>
              <a:t>  TensorFlow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Open-Source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Ease of Use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Understand and interpret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1366691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B9689C-AD68-44A3-BFB4-C27BBA9A6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FE3E3-00DD-5AEC-84BC-DCBB0AF2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22321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  <a:latin typeface="Bahnschrift" panose="020B0502040204020203" pitchFamily="34" charset="0"/>
              </a:rPr>
              <a:t>Development of Virtual Assistant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73616-E93D-4D7C-9EA1-43F1D5DF9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ounded Rectangle 9">
            <a:extLst>
              <a:ext uri="{FF2B5EF4-FFF2-40B4-BE49-F238E27FC236}">
                <a16:creationId xmlns:a16="http://schemas.microsoft.com/office/drawing/2014/main" id="{0121EE82-A9A4-4B7E-928A-257CF299F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60755"/>
            <a:ext cx="3666744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6" descr="Tools">
            <a:extLst>
              <a:ext uri="{FF2B5EF4-FFF2-40B4-BE49-F238E27FC236}">
                <a16:creationId xmlns:a16="http://schemas.microsoft.com/office/drawing/2014/main" id="{F7C26D40-113D-3FFA-33BD-78DCB4AE6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675" y="2003651"/>
            <a:ext cx="2697479" cy="2697479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EEAAB6-E00B-4F7A-AD69-0666D48AE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D3BC-C21E-3D1D-90F4-D4D13679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sz="3600" dirty="0">
                <a:solidFill>
                  <a:srgbClr val="FFFFFF"/>
                </a:solidFill>
              </a:rPr>
              <a:t>Natural Language Toolkit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Language Data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Text Processing</a:t>
            </a:r>
          </a:p>
          <a:p>
            <a:pPr marL="857250" lvl="1" indent="-457200"/>
            <a:r>
              <a:rPr lang="en-US" sz="2600" dirty="0">
                <a:solidFill>
                  <a:srgbClr val="FFFFFF"/>
                </a:solidFill>
              </a:rPr>
              <a:t>Preprocess and analyze the dataset</a:t>
            </a:r>
          </a:p>
        </p:txBody>
      </p:sp>
    </p:spTree>
    <p:extLst>
      <p:ext uri="{BB962C8B-B14F-4D97-AF65-F5344CB8AC3E}">
        <p14:creationId xmlns:p14="http://schemas.microsoft.com/office/powerpoint/2010/main" val="3734643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677</TotalTime>
  <Words>404</Words>
  <Application>Microsoft Office PowerPoint</Application>
  <PresentationFormat>Widescreen</PresentationFormat>
  <Paragraphs>84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Abadi Extra Light</vt:lpstr>
      <vt:lpstr>Bahnschrift</vt:lpstr>
      <vt:lpstr>Century Gothic</vt:lpstr>
      <vt:lpstr>Garamond</vt:lpstr>
      <vt:lpstr>Wingdings 3</vt:lpstr>
      <vt:lpstr>Ion</vt:lpstr>
      <vt:lpstr>Software Engineering</vt:lpstr>
      <vt:lpstr>Virtual Assistants</vt:lpstr>
      <vt:lpstr>Virtual Assistants</vt:lpstr>
      <vt:lpstr>Development of Virtual Assistant</vt:lpstr>
      <vt:lpstr>Development of Virtual Assistant</vt:lpstr>
      <vt:lpstr>Development of Virtual Assistant</vt:lpstr>
      <vt:lpstr>Development of Virtual Assistant</vt:lpstr>
      <vt:lpstr>Development of Virtual Assistant</vt:lpstr>
      <vt:lpstr>Development of Virtual Assistant</vt:lpstr>
      <vt:lpstr>Development of Virtual Assistant</vt:lpstr>
      <vt:lpstr>The next step: Using the trained model</vt:lpstr>
      <vt:lpstr>Speech recognition</vt:lpstr>
      <vt:lpstr>Intent Recognition</vt:lpstr>
      <vt:lpstr>Intent Recognition</vt:lpstr>
      <vt:lpstr>Intent Recognition</vt:lpstr>
      <vt:lpstr>Intent Recognition</vt:lpstr>
      <vt:lpstr>Intent Recognition</vt:lpstr>
      <vt:lpstr>Summary of the development</vt:lpstr>
      <vt:lpstr>Live demonstration of Virtual assistant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LIMITLESS 2023</dc:title>
  <dc:creator>Gurkamal Jandu</dc:creator>
  <cp:lastModifiedBy>Gurkamal Jandu</cp:lastModifiedBy>
  <cp:revision>19</cp:revision>
  <dcterms:created xsi:type="dcterms:W3CDTF">2023-03-03T20:57:27Z</dcterms:created>
  <dcterms:modified xsi:type="dcterms:W3CDTF">2024-08-02T05:31:59Z</dcterms:modified>
</cp:coreProperties>
</file>